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theme/theme3.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9.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notesSlides/notesSlide10.xml" ContentType="application/vnd.openxmlformats-officedocument.presentationml.notesSlide+xml"/>
  <Override PartName="/ppt/charts/chart7.xml" ContentType="application/vnd.openxmlformats-officedocument.drawingml.chart+xml"/>
  <Override PartName="/ppt/notesSlides/notesSlide11.xml" ContentType="application/vnd.openxmlformats-officedocument.presentationml.notesSlide+xml"/>
  <Override PartName="/ppt/charts/chart8.xml" ContentType="application/vnd.openxmlformats-officedocument.drawingml.chart+xml"/>
  <Override PartName="/ppt/notesSlides/notesSlide12.xml" ContentType="application/vnd.openxmlformats-officedocument.presentationml.notesSlide+xml"/>
  <Override PartName="/ppt/charts/chart9.xml" ContentType="application/vnd.openxmlformats-officedocument.drawingml.chart+xml"/>
  <Override PartName="/ppt/notesSlides/notesSlide13.xml" ContentType="application/vnd.openxmlformats-officedocument.presentationml.notesSlide+xml"/>
  <Override PartName="/ppt/charts/chart10.xml" ContentType="application/vnd.openxmlformats-officedocument.drawingml.chart+xml"/>
  <Override PartName="/ppt/notesSlides/notesSlide14.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notesSlides/notesSlide15.xml" ContentType="application/vnd.openxmlformats-officedocument.presentationml.notesSlide+xml"/>
  <Override PartName="/ppt/charts/chart1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trictFirstAndLastChars="0" saveSubsetFonts="1" bookmarkIdSeed="2">
  <p:sldMasterIdLst>
    <p:sldMasterId id="2147483655" r:id="rId1"/>
    <p:sldMasterId id="2147483685" r:id="rId2"/>
    <p:sldMasterId id="2147483690" r:id="rId3"/>
    <p:sldMasterId id="2147483791" r:id="rId4"/>
  </p:sldMasterIdLst>
  <p:notesMasterIdLst>
    <p:notesMasterId r:id="rId38"/>
  </p:notesMasterIdLst>
  <p:handoutMasterIdLst>
    <p:handoutMasterId r:id="rId39"/>
  </p:handoutMasterIdLst>
  <p:sldIdLst>
    <p:sldId id="408" r:id="rId5"/>
    <p:sldId id="488" r:id="rId6"/>
    <p:sldId id="409" r:id="rId7"/>
    <p:sldId id="411" r:id="rId8"/>
    <p:sldId id="479" r:id="rId9"/>
    <p:sldId id="480" r:id="rId10"/>
    <p:sldId id="472" r:id="rId11"/>
    <p:sldId id="473" r:id="rId12"/>
    <p:sldId id="481" r:id="rId13"/>
    <p:sldId id="489" r:id="rId14"/>
    <p:sldId id="490" r:id="rId15"/>
    <p:sldId id="491" r:id="rId16"/>
    <p:sldId id="482" r:id="rId17"/>
    <p:sldId id="450" r:id="rId18"/>
    <p:sldId id="460" r:id="rId19"/>
    <p:sldId id="438" r:id="rId20"/>
    <p:sldId id="461" r:id="rId21"/>
    <p:sldId id="487" r:id="rId22"/>
    <p:sldId id="439" r:id="rId23"/>
    <p:sldId id="464" r:id="rId24"/>
    <p:sldId id="465" r:id="rId25"/>
    <p:sldId id="458" r:id="rId26"/>
    <p:sldId id="457" r:id="rId27"/>
    <p:sldId id="441" r:id="rId28"/>
    <p:sldId id="442" r:id="rId29"/>
    <p:sldId id="446" r:id="rId30"/>
    <p:sldId id="447" r:id="rId31"/>
    <p:sldId id="476" r:id="rId32"/>
    <p:sldId id="453" r:id="rId33"/>
    <p:sldId id="454" r:id="rId34"/>
    <p:sldId id="452" r:id="rId35"/>
    <p:sldId id="455" r:id="rId36"/>
    <p:sldId id="433" r:id="rId37"/>
  </p:sldIdLst>
  <p:sldSz cx="9144000" cy="6858000" type="screen4x3"/>
  <p:notesSz cx="6858000" cy="9144000"/>
  <p:defaultTextStyle>
    <a:defPPr>
      <a:defRPr lang="en-US"/>
    </a:defPPr>
    <a:lvl1pPr algn="l" rtl="0" fontAlgn="base">
      <a:spcBef>
        <a:spcPct val="0"/>
      </a:spcBef>
      <a:spcAft>
        <a:spcPct val="0"/>
      </a:spcAft>
      <a:defRPr sz="3200" kern="1200">
        <a:solidFill>
          <a:srgbClr val="000000"/>
        </a:solidFill>
        <a:latin typeface="Gill Sans" charset="0"/>
        <a:ea typeface="ヒラギノ角ゴ ProN W3" charset="0"/>
        <a:cs typeface="ヒラギノ角ゴ ProN W3" charset="0"/>
        <a:sym typeface="Gill Sans" charset="0"/>
      </a:defRPr>
    </a:lvl1pPr>
    <a:lvl2pPr marL="457200" algn="l" rtl="0" fontAlgn="base">
      <a:spcBef>
        <a:spcPct val="0"/>
      </a:spcBef>
      <a:spcAft>
        <a:spcPct val="0"/>
      </a:spcAft>
      <a:defRPr sz="3200" kern="1200">
        <a:solidFill>
          <a:srgbClr val="000000"/>
        </a:solidFill>
        <a:latin typeface="Gill Sans" charset="0"/>
        <a:ea typeface="ヒラギノ角ゴ ProN W3" charset="0"/>
        <a:cs typeface="ヒラギノ角ゴ ProN W3" charset="0"/>
        <a:sym typeface="Gill Sans" charset="0"/>
      </a:defRPr>
    </a:lvl2pPr>
    <a:lvl3pPr marL="914400" algn="l" rtl="0" fontAlgn="base">
      <a:spcBef>
        <a:spcPct val="0"/>
      </a:spcBef>
      <a:spcAft>
        <a:spcPct val="0"/>
      </a:spcAft>
      <a:defRPr sz="3200" kern="1200">
        <a:solidFill>
          <a:srgbClr val="000000"/>
        </a:solidFill>
        <a:latin typeface="Gill Sans" charset="0"/>
        <a:ea typeface="ヒラギノ角ゴ ProN W3" charset="0"/>
        <a:cs typeface="ヒラギノ角ゴ ProN W3" charset="0"/>
        <a:sym typeface="Gill Sans" charset="0"/>
      </a:defRPr>
    </a:lvl3pPr>
    <a:lvl4pPr marL="1371600" algn="l" rtl="0" fontAlgn="base">
      <a:spcBef>
        <a:spcPct val="0"/>
      </a:spcBef>
      <a:spcAft>
        <a:spcPct val="0"/>
      </a:spcAft>
      <a:defRPr sz="3200" kern="1200">
        <a:solidFill>
          <a:srgbClr val="000000"/>
        </a:solidFill>
        <a:latin typeface="Gill Sans" charset="0"/>
        <a:ea typeface="ヒラギノ角ゴ ProN W3" charset="0"/>
        <a:cs typeface="ヒラギノ角ゴ ProN W3" charset="0"/>
        <a:sym typeface="Gill Sans" charset="0"/>
      </a:defRPr>
    </a:lvl4pPr>
    <a:lvl5pPr marL="1828800" algn="l" rtl="0" fontAlgn="base">
      <a:spcBef>
        <a:spcPct val="0"/>
      </a:spcBef>
      <a:spcAft>
        <a:spcPct val="0"/>
      </a:spcAft>
      <a:defRPr sz="3200" kern="1200">
        <a:solidFill>
          <a:srgbClr val="000000"/>
        </a:solidFill>
        <a:latin typeface="Gill Sans" charset="0"/>
        <a:ea typeface="ヒラギノ角ゴ ProN W3" charset="0"/>
        <a:cs typeface="ヒラギノ角ゴ ProN W3" charset="0"/>
        <a:sym typeface="Gill Sans" charset="0"/>
      </a:defRPr>
    </a:lvl5pPr>
    <a:lvl6pPr marL="2286000" algn="l" defTabSz="914400" rtl="0" eaLnBrk="1" latinLnBrk="0" hangingPunct="1">
      <a:defRPr sz="3200" kern="1200">
        <a:solidFill>
          <a:srgbClr val="000000"/>
        </a:solidFill>
        <a:latin typeface="Gill Sans" charset="0"/>
        <a:ea typeface="ヒラギノ角ゴ ProN W3" charset="0"/>
        <a:cs typeface="ヒラギノ角ゴ ProN W3" charset="0"/>
        <a:sym typeface="Gill Sans" charset="0"/>
      </a:defRPr>
    </a:lvl6pPr>
    <a:lvl7pPr marL="2743200" algn="l" defTabSz="914400" rtl="0" eaLnBrk="1" latinLnBrk="0" hangingPunct="1">
      <a:defRPr sz="3200" kern="1200">
        <a:solidFill>
          <a:srgbClr val="000000"/>
        </a:solidFill>
        <a:latin typeface="Gill Sans" charset="0"/>
        <a:ea typeface="ヒラギノ角ゴ ProN W3" charset="0"/>
        <a:cs typeface="ヒラギノ角ゴ ProN W3" charset="0"/>
        <a:sym typeface="Gill Sans" charset="0"/>
      </a:defRPr>
    </a:lvl7pPr>
    <a:lvl8pPr marL="3200400" algn="l" defTabSz="914400" rtl="0" eaLnBrk="1" latinLnBrk="0" hangingPunct="1">
      <a:defRPr sz="3200" kern="1200">
        <a:solidFill>
          <a:srgbClr val="000000"/>
        </a:solidFill>
        <a:latin typeface="Gill Sans" charset="0"/>
        <a:ea typeface="ヒラギノ角ゴ ProN W3" charset="0"/>
        <a:cs typeface="ヒラギノ角ゴ ProN W3" charset="0"/>
        <a:sym typeface="Gill Sans" charset="0"/>
      </a:defRPr>
    </a:lvl8pPr>
    <a:lvl9pPr marL="3657600" algn="l" defTabSz="914400" rtl="0" eaLnBrk="1" latinLnBrk="0" hangingPunct="1">
      <a:defRPr sz="3200" kern="1200">
        <a:solidFill>
          <a:srgbClr val="000000"/>
        </a:solidFill>
        <a:latin typeface="Gill Sans" charset="0"/>
        <a:ea typeface="ヒラギノ角ゴ ProN W3" charset="0"/>
        <a:cs typeface="ヒラギノ角ゴ ProN W3" charset="0"/>
        <a:sym typeface="Gill Sans"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7" clrIdx="2"/>
</p:cmAuthorLst>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4051"/>
    <a:srgbClr val="614051"/>
    <a:srgbClr val="052E8B"/>
    <a:srgbClr val="4F81BD"/>
    <a:srgbClr val="6BBD46"/>
    <a:srgbClr val="005500"/>
    <a:srgbClr val="003E00"/>
    <a:srgbClr val="008000"/>
    <a:srgbClr val="456AAB"/>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7485" autoAdjust="0"/>
    <p:restoredTop sz="94683" autoAdjust="0"/>
  </p:normalViewPr>
  <p:slideViewPr>
    <p:cSldViewPr>
      <p:cViewPr>
        <p:scale>
          <a:sx n="96" d="100"/>
          <a:sy n="96" d="100"/>
        </p:scale>
        <p:origin x="-144" y="-25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30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1"/>
    </mc:Choice>
    <mc:Fallback>
      <c:style val="11"/>
    </mc:Fallback>
  </mc:AlternateContent>
  <c:chart>
    <c:title>
      <c:tx>
        <c:rich>
          <a:bodyPr/>
          <a:lstStyle/>
          <a:p>
            <a:pPr>
              <a:defRPr/>
            </a:pPr>
            <a:r>
              <a:rPr lang="en-US" dirty="0"/>
              <a:t>Children </a:t>
            </a:r>
            <a:r>
              <a:rPr lang="en-US" dirty="0" smtClean="0"/>
              <a:t>Who’ve Been Bullied Online</a:t>
            </a:r>
            <a:endParaRPr lang="en-US" dirty="0"/>
          </a:p>
        </c:rich>
      </c:tx>
      <c:layout/>
      <c:overlay val="0"/>
    </c:title>
    <c:autoTitleDeleted val="0"/>
    <c:plotArea>
      <c:layout>
        <c:manualLayout>
          <c:layoutTarget val="inner"/>
          <c:xMode val="edge"/>
          <c:yMode val="edge"/>
          <c:x val="4.0489726387616914E-2"/>
          <c:y val="0.16905984756407072"/>
          <c:w val="0.94645647655061804"/>
          <c:h val="0.60441059098228578"/>
        </c:manualLayout>
      </c:layout>
      <c:barChart>
        <c:barDir val="col"/>
        <c:grouping val="clustered"/>
        <c:varyColors val="0"/>
        <c:ser>
          <c:idx val="0"/>
          <c:order val="0"/>
          <c:tx>
            <c:strRef>
              <c:f>Sheet1!$B$1</c:f>
              <c:strCache>
                <c:ptCount val="1"/>
                <c:pt idx="0">
                  <c:v>Q4. Bullied online</c:v>
                </c:pt>
              </c:strCache>
            </c:strRef>
          </c:tx>
          <c:invertIfNegative val="0"/>
          <c:dLbls>
            <c:showLegendKey val="0"/>
            <c:showVal val="1"/>
            <c:showCatName val="0"/>
            <c:showSerName val="0"/>
            <c:showPercent val="0"/>
            <c:showBubbleSize val="0"/>
            <c:showLeaderLines val="0"/>
          </c:dLbls>
          <c:cat>
            <c:strRef>
              <c:f>Sheet1!$A$2:$A$26</c:f>
              <c:strCache>
                <c:ptCount val="25"/>
                <c:pt idx="0">
                  <c:v>Argentina</c:v>
                </c:pt>
                <c:pt idx="1">
                  <c:v>Australia</c:v>
                </c:pt>
                <c:pt idx="2">
                  <c:v>Brazil</c:v>
                </c:pt>
                <c:pt idx="3">
                  <c:v>Canada</c:v>
                </c:pt>
                <c:pt idx="4">
                  <c:v>China</c:v>
                </c:pt>
                <c:pt idx="5">
                  <c:v>Czech Republic</c:v>
                </c:pt>
                <c:pt idx="6">
                  <c:v>Egypt</c:v>
                </c:pt>
                <c:pt idx="7">
                  <c:v>France</c:v>
                </c:pt>
                <c:pt idx="8">
                  <c:v>Germany</c:v>
                </c:pt>
                <c:pt idx="9">
                  <c:v>India</c:v>
                </c:pt>
                <c:pt idx="10">
                  <c:v>Italy</c:v>
                </c:pt>
                <c:pt idx="11">
                  <c:v>Japan</c:v>
                </c:pt>
                <c:pt idx="12">
                  <c:v>Malaysia</c:v>
                </c:pt>
                <c:pt idx="13">
                  <c:v>Morocco</c:v>
                </c:pt>
                <c:pt idx="14">
                  <c:v>Norway</c:v>
                </c:pt>
                <c:pt idx="15">
                  <c:v>Pakistan</c:v>
                </c:pt>
                <c:pt idx="16">
                  <c:v>Poland</c:v>
                </c:pt>
                <c:pt idx="17">
                  <c:v>Qatar</c:v>
                </c:pt>
                <c:pt idx="18">
                  <c:v>Russia</c:v>
                </c:pt>
                <c:pt idx="19">
                  <c:v>Singapore</c:v>
                </c:pt>
                <c:pt idx="20">
                  <c:v>Spain</c:v>
                </c:pt>
                <c:pt idx="21">
                  <c:v>Turkey</c:v>
                </c:pt>
                <c:pt idx="22">
                  <c:v>UK</c:v>
                </c:pt>
                <c:pt idx="23">
                  <c:v>US</c:v>
                </c:pt>
                <c:pt idx="24">
                  <c:v>UAE</c:v>
                </c:pt>
              </c:strCache>
            </c:strRef>
          </c:cat>
          <c:val>
            <c:numRef>
              <c:f>Sheet1!$B$2:$B$26</c:f>
              <c:numCache>
                <c:formatCode>0%</c:formatCode>
                <c:ptCount val="25"/>
                <c:pt idx="0">
                  <c:v>0.52</c:v>
                </c:pt>
                <c:pt idx="1">
                  <c:v>0.36</c:v>
                </c:pt>
                <c:pt idx="2">
                  <c:v>0.36</c:v>
                </c:pt>
                <c:pt idx="3">
                  <c:v>0.4</c:v>
                </c:pt>
                <c:pt idx="4">
                  <c:v>0.7</c:v>
                </c:pt>
                <c:pt idx="5">
                  <c:v>0.37</c:v>
                </c:pt>
                <c:pt idx="6">
                  <c:v>0.27</c:v>
                </c:pt>
                <c:pt idx="7">
                  <c:v>0.23</c:v>
                </c:pt>
                <c:pt idx="8">
                  <c:v>0.39</c:v>
                </c:pt>
                <c:pt idx="9">
                  <c:v>0.53</c:v>
                </c:pt>
                <c:pt idx="10">
                  <c:v>0.28000000000000003</c:v>
                </c:pt>
                <c:pt idx="11">
                  <c:v>0.17</c:v>
                </c:pt>
                <c:pt idx="12">
                  <c:v>0.33</c:v>
                </c:pt>
                <c:pt idx="13">
                  <c:v>0.4</c:v>
                </c:pt>
                <c:pt idx="14">
                  <c:v>0.35</c:v>
                </c:pt>
                <c:pt idx="15">
                  <c:v>0.26</c:v>
                </c:pt>
                <c:pt idx="16">
                  <c:v>0.4</c:v>
                </c:pt>
                <c:pt idx="17">
                  <c:v>0.28000000000000003</c:v>
                </c:pt>
                <c:pt idx="18">
                  <c:v>0.49</c:v>
                </c:pt>
                <c:pt idx="19">
                  <c:v>0.57999999999999996</c:v>
                </c:pt>
                <c:pt idx="20">
                  <c:v>0.37</c:v>
                </c:pt>
                <c:pt idx="21">
                  <c:v>0.47</c:v>
                </c:pt>
                <c:pt idx="22">
                  <c:v>0.4</c:v>
                </c:pt>
                <c:pt idx="23">
                  <c:v>0.28999999999999998</c:v>
                </c:pt>
                <c:pt idx="24">
                  <c:v>7.0000000000000007E-2</c:v>
                </c:pt>
              </c:numCache>
            </c:numRef>
          </c:val>
        </c:ser>
        <c:dLbls>
          <c:showLegendKey val="0"/>
          <c:showVal val="0"/>
          <c:showCatName val="0"/>
          <c:showSerName val="0"/>
          <c:showPercent val="0"/>
          <c:showBubbleSize val="0"/>
        </c:dLbls>
        <c:gapWidth val="31"/>
        <c:axId val="47877504"/>
        <c:axId val="47899776"/>
      </c:barChart>
      <c:catAx>
        <c:axId val="47877504"/>
        <c:scaling>
          <c:orientation val="minMax"/>
        </c:scaling>
        <c:delete val="0"/>
        <c:axPos val="b"/>
        <c:majorTickMark val="none"/>
        <c:minorTickMark val="none"/>
        <c:tickLblPos val="nextTo"/>
        <c:crossAx val="47899776"/>
        <c:crosses val="autoZero"/>
        <c:auto val="1"/>
        <c:lblAlgn val="ctr"/>
        <c:lblOffset val="100"/>
        <c:noMultiLvlLbl val="0"/>
      </c:catAx>
      <c:valAx>
        <c:axId val="47899776"/>
        <c:scaling>
          <c:orientation val="minMax"/>
        </c:scaling>
        <c:delete val="0"/>
        <c:axPos val="l"/>
        <c:majorGridlines/>
        <c:numFmt formatCode="0%" sourceLinked="0"/>
        <c:majorTickMark val="none"/>
        <c:minorTickMark val="none"/>
        <c:tickLblPos val="nextTo"/>
        <c:crossAx val="47877504"/>
        <c:crosses val="autoZero"/>
        <c:crossBetween val="between"/>
        <c:majorUnit val="0.2"/>
      </c:valAx>
      <c:spPr>
        <a:ln>
          <a:solidFill>
            <a:schemeClr val="accent1">
              <a:shade val="95000"/>
              <a:satMod val="105000"/>
            </a:schemeClr>
          </a:solidFill>
        </a:ln>
      </c:spPr>
    </c:plotArea>
    <c:legend>
      <c:legendPos val="t"/>
      <c:layout/>
      <c:overlay val="0"/>
    </c:legend>
    <c:plotVisOnly val="1"/>
    <c:dispBlanksAs val="gap"/>
    <c:showDLblsOverMax val="0"/>
  </c:chart>
  <c:txPr>
    <a:bodyPr/>
    <a:lstStyle/>
    <a:p>
      <a:pPr>
        <a:defRPr sz="11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a:pPr>
            <a:r>
              <a:rPr lang="en-US" dirty="0"/>
              <a:t>Average Steps Taken = 3.3</a:t>
            </a:r>
          </a:p>
        </c:rich>
      </c:tx>
      <c:layout/>
      <c:overlay val="0"/>
    </c:title>
    <c:autoTitleDeleted val="0"/>
    <c:plotArea>
      <c:layout/>
      <c:areaChart>
        <c:grouping val="standard"/>
        <c:varyColors val="0"/>
        <c:ser>
          <c:idx val="0"/>
          <c:order val="0"/>
          <c:tx>
            <c:strRef>
              <c:f>Sheet1!$B$1</c:f>
              <c:strCache>
                <c:ptCount val="1"/>
                <c:pt idx="0">
                  <c:v>Series 1</c:v>
                </c:pt>
              </c:strCache>
            </c:strRef>
          </c:tx>
          <c:cat>
            <c:numRef>
              <c:f>Sheet1!$A$2:$A$15</c:f>
              <c:numCache>
                <c:formatCode>_(* #,##0_);_(* \(#,##0\);_(* "-"??_);_(@_)</c:formatCode>
                <c:ptCount val="14"/>
                <c:pt idx="0">
                  <c:v>1</c:v>
                </c:pt>
                <c:pt idx="1">
                  <c:v>2</c:v>
                </c:pt>
                <c:pt idx="2">
                  <c:v>3</c:v>
                </c:pt>
                <c:pt idx="3">
                  <c:v>4</c:v>
                </c:pt>
                <c:pt idx="4">
                  <c:v>5</c:v>
                </c:pt>
                <c:pt idx="5">
                  <c:v>6</c:v>
                </c:pt>
                <c:pt idx="6">
                  <c:v>7</c:v>
                </c:pt>
                <c:pt idx="7">
                  <c:v>8</c:v>
                </c:pt>
                <c:pt idx="8">
                  <c:v>9</c:v>
                </c:pt>
                <c:pt idx="9">
                  <c:v>10</c:v>
                </c:pt>
                <c:pt idx="10">
                  <c:v>11</c:v>
                </c:pt>
                <c:pt idx="11">
                  <c:v>12</c:v>
                </c:pt>
                <c:pt idx="12">
                  <c:v>13</c:v>
                </c:pt>
                <c:pt idx="13">
                  <c:v>14</c:v>
                </c:pt>
              </c:numCache>
            </c:numRef>
          </c:cat>
          <c:val>
            <c:numRef>
              <c:f>Sheet1!$B$2:$B$15</c:f>
              <c:numCache>
                <c:formatCode>0%</c:formatCode>
                <c:ptCount val="14"/>
                <c:pt idx="0">
                  <c:v>0.19230769230769232</c:v>
                </c:pt>
                <c:pt idx="1">
                  <c:v>0.33804290947148091</c:v>
                </c:pt>
                <c:pt idx="2">
                  <c:v>0.47252747252747251</c:v>
                </c:pt>
                <c:pt idx="3">
                  <c:v>0.56815803244374674</c:v>
                </c:pt>
                <c:pt idx="4">
                  <c:v>0.64730507587650443</c:v>
                </c:pt>
                <c:pt idx="5">
                  <c:v>0.71088435374149661</c:v>
                </c:pt>
                <c:pt idx="6">
                  <c:v>0.75418628990057568</c:v>
                </c:pt>
                <c:pt idx="7">
                  <c:v>0.7904238618524333</c:v>
                </c:pt>
                <c:pt idx="8">
                  <c:v>0.815410779696494</c:v>
                </c:pt>
                <c:pt idx="9">
                  <c:v>0.83843537414965985</c:v>
                </c:pt>
                <c:pt idx="10">
                  <c:v>0.84772370486656201</c:v>
                </c:pt>
                <c:pt idx="11">
                  <c:v>0.85596546310832022</c:v>
                </c:pt>
                <c:pt idx="12">
                  <c:v>0.85818942961800104</c:v>
                </c:pt>
                <c:pt idx="13">
                  <c:v>0.85832025117739408</c:v>
                </c:pt>
              </c:numCache>
            </c:numRef>
          </c:val>
        </c:ser>
        <c:dLbls>
          <c:showLegendKey val="0"/>
          <c:showVal val="0"/>
          <c:showCatName val="0"/>
          <c:showSerName val="0"/>
          <c:showPercent val="0"/>
          <c:showBubbleSize val="0"/>
        </c:dLbls>
        <c:axId val="62100992"/>
        <c:axId val="62102912"/>
      </c:areaChart>
      <c:catAx>
        <c:axId val="62100992"/>
        <c:scaling>
          <c:orientation val="minMax"/>
        </c:scaling>
        <c:delete val="0"/>
        <c:axPos val="b"/>
        <c:title>
          <c:tx>
            <c:rich>
              <a:bodyPr/>
              <a:lstStyle/>
              <a:p>
                <a:pPr>
                  <a:defRPr/>
                </a:pPr>
                <a:r>
                  <a:rPr lang="en-US" dirty="0"/>
                  <a:t>Number of Steps Taken</a:t>
                </a:r>
              </a:p>
            </c:rich>
          </c:tx>
          <c:layout/>
          <c:overlay val="0"/>
        </c:title>
        <c:numFmt formatCode="_(* #,##0_);_(* \(#,##0\);_(* &quot;-&quot;??_);_(@_)" sourceLinked="1"/>
        <c:majorTickMark val="out"/>
        <c:minorTickMark val="none"/>
        <c:tickLblPos val="nextTo"/>
        <c:crossAx val="62102912"/>
        <c:crosses val="autoZero"/>
        <c:auto val="1"/>
        <c:lblAlgn val="ctr"/>
        <c:lblOffset val="100"/>
        <c:noMultiLvlLbl val="0"/>
      </c:catAx>
      <c:valAx>
        <c:axId val="62102912"/>
        <c:scaling>
          <c:orientation val="minMax"/>
          <c:max val="1"/>
        </c:scaling>
        <c:delete val="0"/>
        <c:axPos val="l"/>
        <c:majorGridlines/>
        <c:title>
          <c:tx>
            <c:rich>
              <a:bodyPr rot="-5400000" vert="horz"/>
              <a:lstStyle/>
              <a:p>
                <a:pPr>
                  <a:defRPr/>
                </a:pPr>
                <a:r>
                  <a:rPr lang="en-US" dirty="0"/>
                  <a:t>Cum. Percentage</a:t>
                </a:r>
              </a:p>
            </c:rich>
          </c:tx>
          <c:layout/>
          <c:overlay val="0"/>
        </c:title>
        <c:numFmt formatCode="0%" sourceLinked="1"/>
        <c:majorTickMark val="out"/>
        <c:minorTickMark val="none"/>
        <c:tickLblPos val="nextTo"/>
        <c:crossAx val="62100992"/>
        <c:crosses val="autoZero"/>
        <c:crossBetween val="midCat"/>
      </c:valAx>
      <c:spPr>
        <a:ln>
          <a:solidFill>
            <a:schemeClr val="accent1">
              <a:shade val="95000"/>
              <a:satMod val="105000"/>
            </a:schemeClr>
          </a:solidFill>
        </a:ln>
      </c:spPr>
    </c:plotArea>
    <c:plotVisOnly val="1"/>
    <c:dispBlanksAs val="zero"/>
    <c:showDLblsOverMax val="0"/>
  </c:chart>
  <c:txPr>
    <a:bodyPr/>
    <a:lstStyle/>
    <a:p>
      <a:pPr>
        <a:defRPr sz="1000">
          <a:latin typeface="+mj-lt"/>
          <a:ea typeface="Segoe UI" pitchFamily="34" charset="0"/>
          <a:cs typeface="Segoe UI" pitchFamily="34" charset="0"/>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1"/>
    </mc:Choice>
    <mc:Fallback>
      <c:style val="11"/>
    </mc:Fallback>
  </mc:AlternateContent>
  <c:chart>
    <c:title>
      <c:tx>
        <c:rich>
          <a:bodyPr/>
          <a:lstStyle/>
          <a:p>
            <a:pPr>
              <a:defRPr sz="2160"/>
            </a:pPr>
            <a:r>
              <a:rPr lang="en-US" sz="2160" dirty="0" smtClean="0"/>
              <a:t>Number</a:t>
            </a:r>
            <a:r>
              <a:rPr lang="en-US" sz="2160" baseline="0" dirty="0" smtClean="0"/>
              <a:t> of Steps Taken: Influence on Online Bullying</a:t>
            </a:r>
            <a:endParaRPr lang="en-US" sz="2160" dirty="0"/>
          </a:p>
        </c:rich>
      </c:tx>
      <c:layout/>
      <c:overlay val="0"/>
    </c:title>
    <c:autoTitleDeleted val="0"/>
    <c:plotArea>
      <c:layout/>
      <c:barChart>
        <c:barDir val="col"/>
        <c:grouping val="clustered"/>
        <c:varyColors val="0"/>
        <c:ser>
          <c:idx val="0"/>
          <c:order val="0"/>
          <c:tx>
            <c:strRef>
              <c:f>Sheet1!$B$1</c:f>
              <c:strCache>
                <c:ptCount val="1"/>
                <c:pt idx="0">
                  <c:v>Series 1</c:v>
                </c:pt>
              </c:strCache>
            </c:strRef>
          </c:tx>
          <c:invertIfNegative val="0"/>
          <c:dLbls>
            <c:showLegendKey val="0"/>
            <c:showVal val="1"/>
            <c:showCatName val="0"/>
            <c:showSerName val="0"/>
            <c:showPercent val="0"/>
            <c:showBubbleSize val="0"/>
            <c:showLeaderLines val="0"/>
          </c:dLbls>
          <c:cat>
            <c:strRef>
              <c:f>Sheet1!$A$2:$A$5</c:f>
              <c:strCache>
                <c:ptCount val="4"/>
                <c:pt idx="0">
                  <c:v>1-3 Steps</c:v>
                </c:pt>
                <c:pt idx="1">
                  <c:v>4-6 Steps</c:v>
                </c:pt>
                <c:pt idx="2">
                  <c:v>6 + Steps</c:v>
                </c:pt>
                <c:pt idx="3">
                  <c:v>Parent didn't speak to the child</c:v>
                </c:pt>
              </c:strCache>
            </c:strRef>
          </c:cat>
          <c:val>
            <c:numRef>
              <c:f>Sheet1!$B$2:$B$5</c:f>
              <c:numCache>
                <c:formatCode>0%</c:formatCode>
                <c:ptCount val="4"/>
                <c:pt idx="0">
                  <c:v>0.31</c:v>
                </c:pt>
                <c:pt idx="1">
                  <c:v>0.44</c:v>
                </c:pt>
                <c:pt idx="2">
                  <c:v>0.54</c:v>
                </c:pt>
                <c:pt idx="3">
                  <c:v>0.28999999999999998</c:v>
                </c:pt>
              </c:numCache>
            </c:numRef>
          </c:val>
        </c:ser>
        <c:dLbls>
          <c:showLegendKey val="0"/>
          <c:showVal val="0"/>
          <c:showCatName val="0"/>
          <c:showSerName val="0"/>
          <c:showPercent val="0"/>
          <c:showBubbleSize val="0"/>
        </c:dLbls>
        <c:gapWidth val="150"/>
        <c:axId val="116556544"/>
        <c:axId val="116558464"/>
      </c:barChart>
      <c:catAx>
        <c:axId val="116556544"/>
        <c:scaling>
          <c:orientation val="minMax"/>
        </c:scaling>
        <c:delete val="0"/>
        <c:axPos val="b"/>
        <c:title>
          <c:tx>
            <c:rich>
              <a:bodyPr/>
              <a:lstStyle/>
              <a:p>
                <a:pPr>
                  <a:defRPr sz="1800"/>
                </a:pPr>
                <a:r>
                  <a:rPr lang="en-US" sz="1800" dirty="0" smtClean="0"/>
                  <a:t>Number</a:t>
                </a:r>
                <a:r>
                  <a:rPr lang="en-US" sz="1800" baseline="0" dirty="0" smtClean="0"/>
                  <a:t> of </a:t>
                </a:r>
                <a:r>
                  <a:rPr lang="en-US" sz="1800" dirty="0" smtClean="0"/>
                  <a:t>Steps Taken by Parents</a:t>
                </a:r>
                <a:endParaRPr lang="en-US" sz="1800" dirty="0"/>
              </a:p>
            </c:rich>
          </c:tx>
          <c:layout/>
          <c:overlay val="0"/>
        </c:title>
        <c:majorTickMark val="out"/>
        <c:minorTickMark val="none"/>
        <c:tickLblPos val="nextTo"/>
        <c:crossAx val="116558464"/>
        <c:crosses val="autoZero"/>
        <c:auto val="1"/>
        <c:lblAlgn val="ctr"/>
        <c:lblOffset val="100"/>
        <c:noMultiLvlLbl val="0"/>
      </c:catAx>
      <c:valAx>
        <c:axId val="116558464"/>
        <c:scaling>
          <c:orientation val="minMax"/>
        </c:scaling>
        <c:delete val="0"/>
        <c:axPos val="l"/>
        <c:title>
          <c:tx>
            <c:rich>
              <a:bodyPr rot="-5400000" vert="horz"/>
              <a:lstStyle/>
              <a:p>
                <a:pPr>
                  <a:defRPr sz="1800"/>
                </a:pPr>
                <a:r>
                  <a:rPr lang="en-US" sz="1800" dirty="0" smtClean="0"/>
                  <a:t>Bullied Online</a:t>
                </a:r>
                <a:endParaRPr lang="en-US" sz="1800" dirty="0"/>
              </a:p>
            </c:rich>
          </c:tx>
          <c:layout/>
          <c:overlay val="0"/>
        </c:title>
        <c:numFmt formatCode="0%" sourceLinked="1"/>
        <c:majorTickMark val="out"/>
        <c:minorTickMark val="none"/>
        <c:tickLblPos val="nextTo"/>
        <c:crossAx val="116556544"/>
        <c:crosses val="autoZero"/>
        <c:crossBetween val="between"/>
      </c:valAx>
    </c:plotArea>
    <c:plotVisOnly val="1"/>
    <c:dispBlanksAs val="gap"/>
    <c:showDLblsOverMax val="0"/>
  </c:chart>
  <c:txPr>
    <a:bodyPr/>
    <a:lstStyle/>
    <a:p>
      <a:pPr>
        <a:defRPr sz="14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1"/>
    </mc:Choice>
    <mc:Fallback>
      <c:style val="11"/>
    </mc:Fallback>
  </mc:AlternateContent>
  <c:chart>
    <c:title>
      <c:tx>
        <c:rich>
          <a:bodyPr/>
          <a:lstStyle/>
          <a:p>
            <a:pPr>
              <a:defRPr sz="1200"/>
            </a:pPr>
            <a:r>
              <a:rPr lang="en-US" sz="1200" dirty="0"/>
              <a:t>School Policy &amp; Education About Online </a:t>
            </a:r>
            <a:r>
              <a:rPr lang="en-US" sz="1200" dirty="0" smtClean="0"/>
              <a:t>Bullying</a:t>
            </a:r>
            <a:endParaRPr lang="en-US" sz="1200" dirty="0"/>
          </a:p>
        </c:rich>
      </c:tx>
      <c:layout/>
      <c:overlay val="0"/>
    </c:title>
    <c:autoTitleDeleted val="0"/>
    <c:plotArea>
      <c:layout>
        <c:manualLayout>
          <c:layoutTarget val="inner"/>
          <c:xMode val="edge"/>
          <c:yMode val="edge"/>
          <c:x val="6.3338028669946533E-2"/>
          <c:y val="0.14536449913959432"/>
          <c:w val="0.90629620430900992"/>
          <c:h val="0.61250482348646818"/>
        </c:manualLayout>
      </c:layout>
      <c:barChart>
        <c:barDir val="col"/>
        <c:grouping val="clustered"/>
        <c:varyColors val="0"/>
        <c:ser>
          <c:idx val="0"/>
          <c:order val="0"/>
          <c:tx>
            <c:strRef>
              <c:f>Sheet1!$B$1</c:f>
              <c:strCache>
                <c:ptCount val="1"/>
                <c:pt idx="0">
                  <c:v>Sales</c:v>
                </c:pt>
              </c:strCache>
            </c:strRef>
          </c:tx>
          <c:invertIfNegative val="0"/>
          <c:dLbls>
            <c:showLegendKey val="0"/>
            <c:showVal val="1"/>
            <c:showCatName val="0"/>
            <c:showSerName val="0"/>
            <c:showPercent val="0"/>
            <c:showBubbleSize val="0"/>
            <c:showLeaderLines val="0"/>
          </c:dLbls>
          <c:cat>
            <c:strRef>
              <c:f>Sheet1!$A$2:$A$8</c:f>
              <c:strCache>
                <c:ptCount val="7"/>
                <c:pt idx="0">
                  <c:v>Has any policy (subnet)</c:v>
                </c:pt>
                <c:pt idx="1">
                  <c:v>Has a formal written policy to address online bullying</c:v>
                </c:pt>
                <c:pt idx="2">
                  <c:v>Has a separate policy for addressing online bullying vs. physical/at-school bullying</c:v>
                </c:pt>
                <c:pt idx="3">
                  <c:v>Provides education (subnet)</c:v>
                </c:pt>
                <c:pt idx="4">
                  <c:v>Provides education about online bullying for teachers</c:v>
                </c:pt>
                <c:pt idx="5">
                  <c:v>Provides education about online bullying for parents</c:v>
                </c:pt>
                <c:pt idx="6">
                  <c:v>Provides education about online bullying for students</c:v>
                </c:pt>
              </c:strCache>
            </c:strRef>
          </c:cat>
          <c:val>
            <c:numRef>
              <c:f>Sheet1!$B$2:$B$8</c:f>
              <c:numCache>
                <c:formatCode>0%</c:formatCode>
                <c:ptCount val="7"/>
                <c:pt idx="0">
                  <c:v>0.23</c:v>
                </c:pt>
                <c:pt idx="1">
                  <c:v>0.15</c:v>
                </c:pt>
                <c:pt idx="2">
                  <c:v>0.13</c:v>
                </c:pt>
                <c:pt idx="3">
                  <c:v>0.37</c:v>
                </c:pt>
                <c:pt idx="4">
                  <c:v>0.16</c:v>
                </c:pt>
                <c:pt idx="5">
                  <c:v>0.16</c:v>
                </c:pt>
                <c:pt idx="6">
                  <c:v>0.28000000000000003</c:v>
                </c:pt>
              </c:numCache>
            </c:numRef>
          </c:val>
        </c:ser>
        <c:dLbls>
          <c:showLegendKey val="0"/>
          <c:showVal val="0"/>
          <c:showCatName val="0"/>
          <c:showSerName val="0"/>
          <c:showPercent val="0"/>
          <c:showBubbleSize val="0"/>
        </c:dLbls>
        <c:gapWidth val="150"/>
        <c:axId val="118281344"/>
        <c:axId val="118282880"/>
      </c:barChart>
      <c:catAx>
        <c:axId val="118281344"/>
        <c:scaling>
          <c:orientation val="minMax"/>
        </c:scaling>
        <c:delete val="0"/>
        <c:axPos val="b"/>
        <c:majorTickMark val="out"/>
        <c:minorTickMark val="none"/>
        <c:tickLblPos val="nextTo"/>
        <c:crossAx val="118282880"/>
        <c:crosses val="autoZero"/>
        <c:auto val="1"/>
        <c:lblAlgn val="ctr"/>
        <c:lblOffset val="100"/>
        <c:noMultiLvlLbl val="0"/>
      </c:catAx>
      <c:valAx>
        <c:axId val="118282880"/>
        <c:scaling>
          <c:orientation val="minMax"/>
          <c:max val="0.5"/>
        </c:scaling>
        <c:delete val="0"/>
        <c:axPos val="l"/>
        <c:numFmt formatCode="0%" sourceLinked="1"/>
        <c:majorTickMark val="out"/>
        <c:minorTickMark val="none"/>
        <c:tickLblPos val="nextTo"/>
        <c:crossAx val="118281344"/>
        <c:crosses val="autoZero"/>
        <c:crossBetween val="between"/>
      </c:valAx>
      <c:spPr>
        <a:ln>
          <a:solidFill>
            <a:schemeClr val="accent1"/>
          </a:solidFill>
        </a:ln>
      </c:spPr>
    </c:plotArea>
    <c:plotVisOnly val="1"/>
    <c:dispBlanksAs val="gap"/>
    <c:showDLblsOverMax val="0"/>
  </c:chart>
  <c:txPr>
    <a:bodyPr/>
    <a:lstStyle/>
    <a:p>
      <a:pPr>
        <a:defRPr sz="9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School Policy &amp; Education About Bullying</a:t>
            </a:r>
            <a:endParaRPr lang="en-US" dirty="0"/>
          </a:p>
        </c:rich>
      </c:tx>
      <c:layout/>
      <c:overlay val="0"/>
    </c:title>
    <c:autoTitleDeleted val="0"/>
    <c:view3D>
      <c:rotX val="80"/>
      <c:rotY val="260"/>
      <c:rAngAx val="0"/>
      <c:perspective val="3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dLbls>
            <c:dLbl>
              <c:idx val="0"/>
              <c:delete val="1"/>
            </c:dLbl>
            <c:dLbl>
              <c:idx val="1"/>
              <c:delete val="1"/>
            </c:dLbl>
            <c:txPr>
              <a:bodyPr/>
              <a:lstStyle/>
              <a:p>
                <a:pPr>
                  <a:defRPr sz="900"/>
                </a:pPr>
                <a:endParaRPr lang="en-US"/>
              </a:p>
            </c:txPr>
            <c:showLegendKey val="0"/>
            <c:showVal val="1"/>
            <c:showCatName val="1"/>
            <c:showSerName val="0"/>
            <c:showPercent val="0"/>
            <c:showBubbleSize val="0"/>
            <c:showLeaderLines val="1"/>
          </c:dLbls>
          <c:cat>
            <c:strRef>
              <c:f>Sheet1!$A$2:$A$5</c:f>
              <c:strCache>
                <c:ptCount val="4"/>
                <c:pt idx="0">
                  <c:v>Has Any Policy</c:v>
                </c:pt>
                <c:pt idx="1">
                  <c:v>Provides Education</c:v>
                </c:pt>
                <c:pt idx="2">
                  <c:v>Nothing</c:v>
                </c:pt>
                <c:pt idx="3">
                  <c:v>Home schooled</c:v>
                </c:pt>
              </c:strCache>
            </c:strRef>
          </c:cat>
          <c:val>
            <c:numRef>
              <c:f>Sheet1!$B$2:$B$5</c:f>
              <c:numCache>
                <c:formatCode>0%</c:formatCode>
                <c:ptCount val="4"/>
                <c:pt idx="0">
                  <c:v>0.23</c:v>
                </c:pt>
                <c:pt idx="1">
                  <c:v>0.37</c:v>
                </c:pt>
                <c:pt idx="2">
                  <c:v>0.45</c:v>
                </c:pt>
                <c:pt idx="3">
                  <c:v>7.0000000000000007E-2</c:v>
                </c:pt>
              </c:numCache>
            </c:numRef>
          </c:val>
        </c:ser>
        <c:dLbls>
          <c:showLegendKey val="0"/>
          <c:showVal val="0"/>
          <c:showCatName val="0"/>
          <c:showSerName val="0"/>
          <c:showPercent val="0"/>
          <c:showBubbleSize val="0"/>
          <c:showLeaderLines val="1"/>
        </c:dLbls>
      </c:pie3DChart>
    </c:plotArea>
    <c:plotVisOnly val="1"/>
    <c:dispBlanksAs val="gap"/>
    <c:showDLblsOverMax val="0"/>
  </c:chart>
  <c:txPr>
    <a:bodyPr/>
    <a:lstStyle/>
    <a:p>
      <a:pPr>
        <a:defRPr sz="12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1"/>
    </mc:Choice>
    <mc:Fallback>
      <c:style val="11"/>
    </mc:Fallback>
  </mc:AlternateContent>
  <c:chart>
    <c:title>
      <c:tx>
        <c:rich>
          <a:bodyPr/>
          <a:lstStyle/>
          <a:p>
            <a:pPr>
              <a:defRPr/>
            </a:pPr>
            <a:r>
              <a:rPr lang="en-US" dirty="0" smtClean="0"/>
              <a:t>WW Average = 11.6 Hours</a:t>
            </a:r>
            <a:r>
              <a:rPr lang="en-US" baseline="0" dirty="0" smtClean="0"/>
              <a:t> per Week O</a:t>
            </a:r>
            <a:r>
              <a:rPr lang="en-US" dirty="0" smtClean="0"/>
              <a:t>nline</a:t>
            </a:r>
            <a:endParaRPr lang="en-US" dirty="0"/>
          </a:p>
        </c:rich>
      </c:tx>
      <c:layout/>
      <c:overlay val="0"/>
    </c:title>
    <c:autoTitleDeleted val="0"/>
    <c:plotArea>
      <c:layout>
        <c:manualLayout>
          <c:layoutTarget val="inner"/>
          <c:xMode val="edge"/>
          <c:yMode val="edge"/>
          <c:x val="4.0489726387616914E-2"/>
          <c:y val="0.16905984756407072"/>
          <c:w val="0.94645647655061804"/>
          <c:h val="0.60441059098228578"/>
        </c:manualLayout>
      </c:layout>
      <c:barChart>
        <c:barDir val="col"/>
        <c:grouping val="clustered"/>
        <c:varyColors val="0"/>
        <c:ser>
          <c:idx val="0"/>
          <c:order val="0"/>
          <c:tx>
            <c:strRef>
              <c:f>Sheet1!$B$1</c:f>
              <c:strCache>
                <c:ptCount val="1"/>
                <c:pt idx="0">
                  <c:v>Hrs. per week online</c:v>
                </c:pt>
              </c:strCache>
            </c:strRef>
          </c:tx>
          <c:invertIfNegative val="0"/>
          <c:dLbls>
            <c:txPr>
              <a:bodyPr/>
              <a:lstStyle/>
              <a:p>
                <a:pPr>
                  <a:defRPr sz="1000" b="1"/>
                </a:pPr>
                <a:endParaRPr lang="en-US"/>
              </a:p>
            </c:txPr>
            <c:showLegendKey val="0"/>
            <c:showVal val="1"/>
            <c:showCatName val="0"/>
            <c:showSerName val="0"/>
            <c:showPercent val="0"/>
            <c:showBubbleSize val="0"/>
            <c:showLeaderLines val="0"/>
          </c:dLbls>
          <c:cat>
            <c:strRef>
              <c:f>Sheet1!$A$2:$A$26</c:f>
              <c:strCache>
                <c:ptCount val="25"/>
                <c:pt idx="0">
                  <c:v>Argentina</c:v>
                </c:pt>
                <c:pt idx="1">
                  <c:v>Australia</c:v>
                </c:pt>
                <c:pt idx="2">
                  <c:v>Brazil</c:v>
                </c:pt>
                <c:pt idx="3">
                  <c:v>Canada</c:v>
                </c:pt>
                <c:pt idx="4">
                  <c:v>China</c:v>
                </c:pt>
                <c:pt idx="5">
                  <c:v>Czech Republic</c:v>
                </c:pt>
                <c:pt idx="6">
                  <c:v>Egypt</c:v>
                </c:pt>
                <c:pt idx="7">
                  <c:v>France</c:v>
                </c:pt>
                <c:pt idx="8">
                  <c:v>Germany</c:v>
                </c:pt>
                <c:pt idx="9">
                  <c:v>India</c:v>
                </c:pt>
                <c:pt idx="10">
                  <c:v>Italy</c:v>
                </c:pt>
                <c:pt idx="11">
                  <c:v>Japan</c:v>
                </c:pt>
                <c:pt idx="12">
                  <c:v>Malaysia</c:v>
                </c:pt>
                <c:pt idx="13">
                  <c:v>Morocco</c:v>
                </c:pt>
                <c:pt idx="14">
                  <c:v>Norway</c:v>
                </c:pt>
                <c:pt idx="15">
                  <c:v>Pakistan</c:v>
                </c:pt>
                <c:pt idx="16">
                  <c:v>Poland</c:v>
                </c:pt>
                <c:pt idx="17">
                  <c:v>Qatar</c:v>
                </c:pt>
                <c:pt idx="18">
                  <c:v>Russia</c:v>
                </c:pt>
                <c:pt idx="19">
                  <c:v>Singapore</c:v>
                </c:pt>
                <c:pt idx="20">
                  <c:v>Spain</c:v>
                </c:pt>
                <c:pt idx="21">
                  <c:v>Turkey</c:v>
                </c:pt>
                <c:pt idx="22">
                  <c:v>UAE</c:v>
                </c:pt>
                <c:pt idx="23">
                  <c:v>UK</c:v>
                </c:pt>
                <c:pt idx="24">
                  <c:v>US</c:v>
                </c:pt>
              </c:strCache>
            </c:strRef>
          </c:cat>
          <c:val>
            <c:numRef>
              <c:f>Sheet1!$B$2:$B$26</c:f>
              <c:numCache>
                <c:formatCode>0.0</c:formatCode>
                <c:ptCount val="25"/>
                <c:pt idx="0">
                  <c:v>13.1</c:v>
                </c:pt>
                <c:pt idx="1">
                  <c:v>12.2</c:v>
                </c:pt>
                <c:pt idx="2">
                  <c:v>13.3</c:v>
                </c:pt>
                <c:pt idx="3">
                  <c:v>11.7</c:v>
                </c:pt>
                <c:pt idx="4">
                  <c:v>11.2</c:v>
                </c:pt>
                <c:pt idx="5">
                  <c:v>12.3</c:v>
                </c:pt>
                <c:pt idx="6">
                  <c:v>15</c:v>
                </c:pt>
                <c:pt idx="7">
                  <c:v>9.9</c:v>
                </c:pt>
                <c:pt idx="8">
                  <c:v>10.6</c:v>
                </c:pt>
                <c:pt idx="9">
                  <c:v>10.6</c:v>
                </c:pt>
                <c:pt idx="10">
                  <c:v>11.2</c:v>
                </c:pt>
                <c:pt idx="11">
                  <c:v>9.8000000000000007</c:v>
                </c:pt>
                <c:pt idx="12">
                  <c:v>11.2</c:v>
                </c:pt>
                <c:pt idx="13">
                  <c:v>12.8</c:v>
                </c:pt>
                <c:pt idx="14">
                  <c:v>12.3</c:v>
                </c:pt>
                <c:pt idx="15">
                  <c:v>10.3</c:v>
                </c:pt>
                <c:pt idx="16">
                  <c:v>12.4</c:v>
                </c:pt>
                <c:pt idx="17">
                  <c:v>12.6</c:v>
                </c:pt>
                <c:pt idx="18">
                  <c:v>12.6</c:v>
                </c:pt>
                <c:pt idx="19">
                  <c:v>13.9</c:v>
                </c:pt>
                <c:pt idx="20">
                  <c:v>10</c:v>
                </c:pt>
                <c:pt idx="21">
                  <c:v>12.1</c:v>
                </c:pt>
                <c:pt idx="22">
                  <c:v>11.5</c:v>
                </c:pt>
                <c:pt idx="23">
                  <c:v>11.5</c:v>
                </c:pt>
                <c:pt idx="24">
                  <c:v>10.9</c:v>
                </c:pt>
              </c:numCache>
            </c:numRef>
          </c:val>
        </c:ser>
        <c:dLbls>
          <c:showLegendKey val="0"/>
          <c:showVal val="0"/>
          <c:showCatName val="0"/>
          <c:showSerName val="0"/>
          <c:showPercent val="0"/>
          <c:showBubbleSize val="0"/>
        </c:dLbls>
        <c:gapWidth val="31"/>
        <c:overlap val="-76"/>
        <c:axId val="47558656"/>
        <c:axId val="47560192"/>
      </c:barChart>
      <c:catAx>
        <c:axId val="47558656"/>
        <c:scaling>
          <c:orientation val="minMax"/>
        </c:scaling>
        <c:delete val="0"/>
        <c:axPos val="b"/>
        <c:majorTickMark val="none"/>
        <c:minorTickMark val="none"/>
        <c:tickLblPos val="nextTo"/>
        <c:txPr>
          <a:bodyPr/>
          <a:lstStyle/>
          <a:p>
            <a:pPr>
              <a:defRPr sz="1000"/>
            </a:pPr>
            <a:endParaRPr lang="en-US"/>
          </a:p>
        </c:txPr>
        <c:crossAx val="47560192"/>
        <c:crosses val="autoZero"/>
        <c:auto val="1"/>
        <c:lblAlgn val="ctr"/>
        <c:lblOffset val="100"/>
        <c:noMultiLvlLbl val="0"/>
      </c:catAx>
      <c:valAx>
        <c:axId val="47560192"/>
        <c:scaling>
          <c:orientation val="minMax"/>
          <c:max val="20"/>
          <c:min val="0"/>
        </c:scaling>
        <c:delete val="0"/>
        <c:axPos val="l"/>
        <c:majorGridlines/>
        <c:numFmt formatCode="0" sourceLinked="0"/>
        <c:majorTickMark val="none"/>
        <c:minorTickMark val="none"/>
        <c:tickLblPos val="nextTo"/>
        <c:txPr>
          <a:bodyPr/>
          <a:lstStyle/>
          <a:p>
            <a:pPr>
              <a:defRPr sz="1000"/>
            </a:pPr>
            <a:endParaRPr lang="en-US"/>
          </a:p>
        </c:txPr>
        <c:crossAx val="47558656"/>
        <c:crosses val="autoZero"/>
        <c:crossBetween val="between"/>
        <c:majorUnit val="5"/>
      </c:valAx>
      <c:spPr>
        <a:noFill/>
        <a:ln>
          <a:solidFill>
            <a:schemeClr val="accent1">
              <a:shade val="95000"/>
              <a:satMod val="105000"/>
            </a:schemeClr>
          </a:solidFill>
        </a:ln>
      </c:spPr>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1"/>
    </mc:Choice>
    <mc:Fallback>
      <c:style val="11"/>
    </mc:Fallback>
  </mc:AlternateContent>
  <c:chart>
    <c:title>
      <c:tx>
        <c:rich>
          <a:bodyPr/>
          <a:lstStyle/>
          <a:p>
            <a:pPr>
              <a:defRPr/>
            </a:pPr>
            <a:r>
              <a:rPr lang="en-US" dirty="0"/>
              <a:t>Children </a:t>
            </a:r>
            <a:r>
              <a:rPr lang="en-US" dirty="0" smtClean="0"/>
              <a:t>Who</a:t>
            </a:r>
            <a:r>
              <a:rPr lang="en-US" baseline="0" dirty="0" smtClean="0"/>
              <a:t> Report Having Bullied Others Online</a:t>
            </a:r>
            <a:endParaRPr lang="en-US" dirty="0"/>
          </a:p>
        </c:rich>
      </c:tx>
      <c:layout/>
      <c:overlay val="0"/>
    </c:title>
    <c:autoTitleDeleted val="0"/>
    <c:plotArea>
      <c:layout>
        <c:manualLayout>
          <c:layoutTarget val="inner"/>
          <c:xMode val="edge"/>
          <c:yMode val="edge"/>
          <c:x val="4.4559587385806398E-2"/>
          <c:y val="0.19042937036187407"/>
          <c:w val="0.94645647655061804"/>
          <c:h val="0.60441059098228578"/>
        </c:manualLayout>
      </c:layout>
      <c:barChart>
        <c:barDir val="col"/>
        <c:grouping val="clustered"/>
        <c:varyColors val="0"/>
        <c:ser>
          <c:idx val="0"/>
          <c:order val="0"/>
          <c:tx>
            <c:strRef>
              <c:f>Sheet1!$B$1</c:f>
              <c:strCache>
                <c:ptCount val="1"/>
                <c:pt idx="0">
                  <c:v>Q4. Bullied online</c:v>
                </c:pt>
              </c:strCache>
            </c:strRef>
          </c:tx>
          <c:invertIfNegative val="0"/>
          <c:dLbls>
            <c:showLegendKey val="0"/>
            <c:showVal val="1"/>
            <c:showCatName val="0"/>
            <c:showSerName val="0"/>
            <c:showPercent val="0"/>
            <c:showBubbleSize val="0"/>
            <c:showLeaderLines val="0"/>
          </c:dLbls>
          <c:cat>
            <c:strRef>
              <c:f>Sheet1!$A$2:$A$26</c:f>
              <c:strCache>
                <c:ptCount val="25"/>
                <c:pt idx="0">
                  <c:v>Argentina</c:v>
                </c:pt>
                <c:pt idx="1">
                  <c:v>Australia</c:v>
                </c:pt>
                <c:pt idx="2">
                  <c:v>Brazil</c:v>
                </c:pt>
                <c:pt idx="3">
                  <c:v>Canada</c:v>
                </c:pt>
                <c:pt idx="4">
                  <c:v>China</c:v>
                </c:pt>
                <c:pt idx="5">
                  <c:v>Czech Republic</c:v>
                </c:pt>
                <c:pt idx="6">
                  <c:v>Egypt</c:v>
                </c:pt>
                <c:pt idx="7">
                  <c:v>France</c:v>
                </c:pt>
                <c:pt idx="8">
                  <c:v>Germany</c:v>
                </c:pt>
                <c:pt idx="9">
                  <c:v>India</c:v>
                </c:pt>
                <c:pt idx="10">
                  <c:v>Italy</c:v>
                </c:pt>
                <c:pt idx="11">
                  <c:v>Japan</c:v>
                </c:pt>
                <c:pt idx="12">
                  <c:v>Malaysia</c:v>
                </c:pt>
                <c:pt idx="13">
                  <c:v>Morocco</c:v>
                </c:pt>
                <c:pt idx="14">
                  <c:v>Norway</c:v>
                </c:pt>
                <c:pt idx="15">
                  <c:v>Pakistan</c:v>
                </c:pt>
                <c:pt idx="16">
                  <c:v>Poland</c:v>
                </c:pt>
                <c:pt idx="17">
                  <c:v>Qatar</c:v>
                </c:pt>
                <c:pt idx="18">
                  <c:v>Russia</c:v>
                </c:pt>
                <c:pt idx="19">
                  <c:v>Singapore</c:v>
                </c:pt>
                <c:pt idx="20">
                  <c:v>Spain</c:v>
                </c:pt>
                <c:pt idx="21">
                  <c:v>Turkey</c:v>
                </c:pt>
                <c:pt idx="22">
                  <c:v>UAE</c:v>
                </c:pt>
                <c:pt idx="23">
                  <c:v>UK</c:v>
                </c:pt>
                <c:pt idx="24">
                  <c:v>US</c:v>
                </c:pt>
              </c:strCache>
            </c:strRef>
          </c:cat>
          <c:val>
            <c:numRef>
              <c:f>Sheet1!$B$2:$B$26</c:f>
              <c:numCache>
                <c:formatCode>0%</c:formatCode>
                <c:ptCount val="25"/>
                <c:pt idx="0">
                  <c:v>0.35</c:v>
                </c:pt>
                <c:pt idx="1">
                  <c:v>0.12</c:v>
                </c:pt>
                <c:pt idx="2">
                  <c:v>0.2</c:v>
                </c:pt>
                <c:pt idx="3">
                  <c:v>0.2</c:v>
                </c:pt>
                <c:pt idx="4">
                  <c:v>0.57999999999999996</c:v>
                </c:pt>
                <c:pt idx="5">
                  <c:v>0.18</c:v>
                </c:pt>
                <c:pt idx="6">
                  <c:v>0.08</c:v>
                </c:pt>
                <c:pt idx="7">
                  <c:v>0.24</c:v>
                </c:pt>
                <c:pt idx="8">
                  <c:v>0.16</c:v>
                </c:pt>
                <c:pt idx="9">
                  <c:v>0.5</c:v>
                </c:pt>
                <c:pt idx="10">
                  <c:v>0.16</c:v>
                </c:pt>
                <c:pt idx="11">
                  <c:v>0.09</c:v>
                </c:pt>
                <c:pt idx="12">
                  <c:v>0.15</c:v>
                </c:pt>
                <c:pt idx="13">
                  <c:v>0.23</c:v>
                </c:pt>
                <c:pt idx="14">
                  <c:v>0.15</c:v>
                </c:pt>
                <c:pt idx="15">
                  <c:v>0.38</c:v>
                </c:pt>
                <c:pt idx="16">
                  <c:v>0.16</c:v>
                </c:pt>
                <c:pt idx="17">
                  <c:v>0.32</c:v>
                </c:pt>
                <c:pt idx="18">
                  <c:v>0.33</c:v>
                </c:pt>
                <c:pt idx="19">
                  <c:v>0.46</c:v>
                </c:pt>
                <c:pt idx="20">
                  <c:v>0.19</c:v>
                </c:pt>
                <c:pt idx="21">
                  <c:v>0.35</c:v>
                </c:pt>
                <c:pt idx="22">
                  <c:v>0.05</c:v>
                </c:pt>
                <c:pt idx="23">
                  <c:v>0.17</c:v>
                </c:pt>
                <c:pt idx="24">
                  <c:v>0.13</c:v>
                </c:pt>
              </c:numCache>
            </c:numRef>
          </c:val>
        </c:ser>
        <c:dLbls>
          <c:showLegendKey val="0"/>
          <c:showVal val="0"/>
          <c:showCatName val="0"/>
          <c:showSerName val="0"/>
          <c:showPercent val="0"/>
          <c:showBubbleSize val="0"/>
        </c:dLbls>
        <c:gapWidth val="31"/>
        <c:axId val="48289280"/>
        <c:axId val="48290816"/>
      </c:barChart>
      <c:catAx>
        <c:axId val="48289280"/>
        <c:scaling>
          <c:orientation val="minMax"/>
        </c:scaling>
        <c:delete val="0"/>
        <c:axPos val="b"/>
        <c:majorTickMark val="none"/>
        <c:minorTickMark val="none"/>
        <c:tickLblPos val="nextTo"/>
        <c:crossAx val="48290816"/>
        <c:crosses val="autoZero"/>
        <c:auto val="1"/>
        <c:lblAlgn val="ctr"/>
        <c:lblOffset val="100"/>
        <c:noMultiLvlLbl val="0"/>
      </c:catAx>
      <c:valAx>
        <c:axId val="48290816"/>
        <c:scaling>
          <c:orientation val="minMax"/>
        </c:scaling>
        <c:delete val="0"/>
        <c:axPos val="l"/>
        <c:majorGridlines/>
        <c:numFmt formatCode="0%" sourceLinked="0"/>
        <c:majorTickMark val="none"/>
        <c:minorTickMark val="none"/>
        <c:tickLblPos val="nextTo"/>
        <c:crossAx val="48289280"/>
        <c:crosses val="autoZero"/>
        <c:crossBetween val="between"/>
        <c:majorUnit val="0.2"/>
      </c:valAx>
      <c:spPr>
        <a:ln>
          <a:solidFill>
            <a:schemeClr val="accent1">
              <a:shade val="95000"/>
              <a:satMod val="105000"/>
            </a:schemeClr>
          </a:solidFill>
        </a:ln>
      </c:spPr>
    </c:plotArea>
    <c:legend>
      <c:legendPos val="t"/>
      <c:layout/>
      <c:overlay val="0"/>
    </c:legend>
    <c:plotVisOnly val="1"/>
    <c:dispBlanksAs val="gap"/>
    <c:showDLblsOverMax val="0"/>
  </c:chart>
  <c:txPr>
    <a:bodyPr/>
    <a:lstStyle/>
    <a:p>
      <a:pPr>
        <a:defRPr sz="11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title>
      <c:tx>
        <c:rich>
          <a:bodyPr/>
          <a:lstStyle/>
          <a:p>
            <a:pPr>
              <a:defRPr/>
            </a:pPr>
            <a:r>
              <a:rPr lang="en-US" dirty="0" smtClean="0"/>
              <a:t>Children Who’ve Been Bullied Online </a:t>
            </a:r>
            <a:r>
              <a:rPr lang="en-US" dirty="0"/>
              <a:t>&amp; </a:t>
            </a:r>
            <a:r>
              <a:rPr lang="en-US" dirty="0" smtClean="0"/>
              <a:t>Offline</a:t>
            </a:r>
            <a:endParaRPr lang="en-US" dirty="0"/>
          </a:p>
        </c:rich>
      </c:tx>
      <c:layout/>
      <c:overlay val="0"/>
    </c:title>
    <c:autoTitleDeleted val="0"/>
    <c:plotArea>
      <c:layout>
        <c:manualLayout>
          <c:layoutTarget val="inner"/>
          <c:xMode val="edge"/>
          <c:yMode val="edge"/>
          <c:x val="4.0489726387616914E-2"/>
          <c:y val="0.16905984756407072"/>
          <c:w val="0.94645647655061804"/>
          <c:h val="0.60441059098228578"/>
        </c:manualLayout>
      </c:layout>
      <c:barChart>
        <c:barDir val="col"/>
        <c:grouping val="stacked"/>
        <c:varyColors val="0"/>
        <c:ser>
          <c:idx val="0"/>
          <c:order val="0"/>
          <c:tx>
            <c:strRef>
              <c:f>Sheet1!$B$1</c:f>
              <c:strCache>
                <c:ptCount val="1"/>
                <c:pt idx="0">
                  <c:v>Bullied online</c:v>
                </c:pt>
              </c:strCache>
            </c:strRef>
          </c:tx>
          <c:invertIfNegative val="0"/>
          <c:dLbls>
            <c:dLbl>
              <c:idx val="24"/>
              <c:layout/>
              <c:dLblPos val="ctr"/>
              <c:showLegendKey val="0"/>
              <c:showVal val="1"/>
              <c:showCatName val="0"/>
              <c:showSerName val="0"/>
              <c:showPercent val="0"/>
              <c:showBubbleSize val="0"/>
            </c:dLbl>
            <c:dLbl>
              <c:idx val="25"/>
              <c:layout/>
              <c:dLblPos val="ctr"/>
              <c:showLegendKey val="0"/>
              <c:showVal val="1"/>
              <c:showCatName val="0"/>
              <c:showSerName val="0"/>
              <c:showPercent val="0"/>
              <c:showBubbleSize val="0"/>
            </c:dLbl>
            <c:txPr>
              <a:bodyPr/>
              <a:lstStyle/>
              <a:p>
                <a:pPr>
                  <a:defRPr b="1"/>
                </a:pPr>
                <a:endParaRPr lang="en-US"/>
              </a:p>
            </c:txPr>
            <c:dLblPos val="inEnd"/>
            <c:showLegendKey val="0"/>
            <c:showVal val="1"/>
            <c:showCatName val="0"/>
            <c:showSerName val="0"/>
            <c:showPercent val="0"/>
            <c:showBubbleSize val="0"/>
            <c:showLeaderLines val="0"/>
          </c:dLbls>
          <c:cat>
            <c:strRef>
              <c:f>Sheet1!$A$2:$A$27</c:f>
              <c:strCache>
                <c:ptCount val="26"/>
                <c:pt idx="0">
                  <c:v>WW Avg.</c:v>
                </c:pt>
                <c:pt idx="1">
                  <c:v>China</c:v>
                </c:pt>
                <c:pt idx="2">
                  <c:v>Singapore</c:v>
                </c:pt>
                <c:pt idx="3">
                  <c:v>India</c:v>
                </c:pt>
                <c:pt idx="4">
                  <c:v>Argentina</c:v>
                </c:pt>
                <c:pt idx="5">
                  <c:v>Russia</c:v>
                </c:pt>
                <c:pt idx="6">
                  <c:v>Turkey</c:v>
                </c:pt>
                <c:pt idx="7">
                  <c:v>Canada</c:v>
                </c:pt>
                <c:pt idx="8">
                  <c:v>Poland</c:v>
                </c:pt>
                <c:pt idx="9">
                  <c:v>Morocco</c:v>
                </c:pt>
                <c:pt idx="10">
                  <c:v>UK</c:v>
                </c:pt>
                <c:pt idx="11">
                  <c:v>Germany</c:v>
                </c:pt>
                <c:pt idx="12">
                  <c:v>Czech Republic</c:v>
                </c:pt>
                <c:pt idx="13">
                  <c:v>Spain</c:v>
                </c:pt>
                <c:pt idx="14">
                  <c:v>Australia</c:v>
                </c:pt>
                <c:pt idx="15">
                  <c:v>Brazil</c:v>
                </c:pt>
                <c:pt idx="16">
                  <c:v>Norway</c:v>
                </c:pt>
                <c:pt idx="17">
                  <c:v>Malaysia</c:v>
                </c:pt>
                <c:pt idx="18">
                  <c:v>US</c:v>
                </c:pt>
                <c:pt idx="19">
                  <c:v>Qatar</c:v>
                </c:pt>
                <c:pt idx="20">
                  <c:v>Italy</c:v>
                </c:pt>
                <c:pt idx="21">
                  <c:v>Egypt</c:v>
                </c:pt>
                <c:pt idx="22">
                  <c:v>Pakistan</c:v>
                </c:pt>
                <c:pt idx="23">
                  <c:v>France</c:v>
                </c:pt>
                <c:pt idx="24">
                  <c:v>Japan</c:v>
                </c:pt>
                <c:pt idx="25">
                  <c:v>UAE</c:v>
                </c:pt>
              </c:strCache>
            </c:strRef>
          </c:cat>
          <c:val>
            <c:numRef>
              <c:f>Sheet1!$B$2:$B$27</c:f>
              <c:numCache>
                <c:formatCode>0%</c:formatCode>
                <c:ptCount val="26"/>
                <c:pt idx="0">
                  <c:v>0.37</c:v>
                </c:pt>
                <c:pt idx="1">
                  <c:v>0.7</c:v>
                </c:pt>
                <c:pt idx="2">
                  <c:v>0.57999999999999996</c:v>
                </c:pt>
                <c:pt idx="3">
                  <c:v>0.53</c:v>
                </c:pt>
                <c:pt idx="4">
                  <c:v>0.52</c:v>
                </c:pt>
                <c:pt idx="5">
                  <c:v>0.49</c:v>
                </c:pt>
                <c:pt idx="6">
                  <c:v>0.47</c:v>
                </c:pt>
                <c:pt idx="7">
                  <c:v>0.4</c:v>
                </c:pt>
                <c:pt idx="8">
                  <c:v>0.4</c:v>
                </c:pt>
                <c:pt idx="9">
                  <c:v>0.4</c:v>
                </c:pt>
                <c:pt idx="10">
                  <c:v>0.4</c:v>
                </c:pt>
                <c:pt idx="11">
                  <c:v>0.39</c:v>
                </c:pt>
                <c:pt idx="12">
                  <c:v>0.37</c:v>
                </c:pt>
                <c:pt idx="13">
                  <c:v>0.37</c:v>
                </c:pt>
                <c:pt idx="14">
                  <c:v>0.36</c:v>
                </c:pt>
                <c:pt idx="15">
                  <c:v>0.36</c:v>
                </c:pt>
                <c:pt idx="16">
                  <c:v>0.35</c:v>
                </c:pt>
                <c:pt idx="17">
                  <c:v>0.33</c:v>
                </c:pt>
                <c:pt idx="18">
                  <c:v>0.28999999999999998</c:v>
                </c:pt>
                <c:pt idx="19">
                  <c:v>0.28000000000000003</c:v>
                </c:pt>
                <c:pt idx="20">
                  <c:v>0.28000000000000003</c:v>
                </c:pt>
                <c:pt idx="21">
                  <c:v>0.27</c:v>
                </c:pt>
                <c:pt idx="22">
                  <c:v>0.26</c:v>
                </c:pt>
                <c:pt idx="23">
                  <c:v>0.23</c:v>
                </c:pt>
                <c:pt idx="24">
                  <c:v>0.17</c:v>
                </c:pt>
                <c:pt idx="25">
                  <c:v>7.0000000000000007E-2</c:v>
                </c:pt>
              </c:numCache>
            </c:numRef>
          </c:val>
        </c:ser>
        <c:ser>
          <c:idx val="1"/>
          <c:order val="1"/>
          <c:tx>
            <c:strRef>
              <c:f>Sheet1!$C$1</c:f>
              <c:strCache>
                <c:ptCount val="1"/>
                <c:pt idx="0">
                  <c:v>Bullied offline</c:v>
                </c:pt>
              </c:strCache>
            </c:strRef>
          </c:tx>
          <c:invertIfNegative val="0"/>
          <c:dLbls>
            <c:txPr>
              <a:bodyPr/>
              <a:lstStyle/>
              <a:p>
                <a:pPr>
                  <a:defRPr b="1"/>
                </a:pPr>
                <a:endParaRPr lang="en-US"/>
              </a:p>
            </c:txPr>
            <c:dLblPos val="inEnd"/>
            <c:showLegendKey val="0"/>
            <c:showVal val="1"/>
            <c:showCatName val="0"/>
            <c:showSerName val="0"/>
            <c:showPercent val="0"/>
            <c:showBubbleSize val="0"/>
            <c:showLeaderLines val="0"/>
          </c:dLbls>
          <c:cat>
            <c:strRef>
              <c:f>Sheet1!$A$2:$A$27</c:f>
              <c:strCache>
                <c:ptCount val="26"/>
                <c:pt idx="0">
                  <c:v>WW Avg.</c:v>
                </c:pt>
                <c:pt idx="1">
                  <c:v>China</c:v>
                </c:pt>
                <c:pt idx="2">
                  <c:v>Singapore</c:v>
                </c:pt>
                <c:pt idx="3">
                  <c:v>India</c:v>
                </c:pt>
                <c:pt idx="4">
                  <c:v>Argentina</c:v>
                </c:pt>
                <c:pt idx="5">
                  <c:v>Russia</c:v>
                </c:pt>
                <c:pt idx="6">
                  <c:v>Turkey</c:v>
                </c:pt>
                <c:pt idx="7">
                  <c:v>Canada</c:v>
                </c:pt>
                <c:pt idx="8">
                  <c:v>Poland</c:v>
                </c:pt>
                <c:pt idx="9">
                  <c:v>Morocco</c:v>
                </c:pt>
                <c:pt idx="10">
                  <c:v>UK</c:v>
                </c:pt>
                <c:pt idx="11">
                  <c:v>Germany</c:v>
                </c:pt>
                <c:pt idx="12">
                  <c:v>Czech Republic</c:v>
                </c:pt>
                <c:pt idx="13">
                  <c:v>Spain</c:v>
                </c:pt>
                <c:pt idx="14">
                  <c:v>Australia</c:v>
                </c:pt>
                <c:pt idx="15">
                  <c:v>Brazil</c:v>
                </c:pt>
                <c:pt idx="16">
                  <c:v>Norway</c:v>
                </c:pt>
                <c:pt idx="17">
                  <c:v>Malaysia</c:v>
                </c:pt>
                <c:pt idx="18">
                  <c:v>US</c:v>
                </c:pt>
                <c:pt idx="19">
                  <c:v>Qatar</c:v>
                </c:pt>
                <c:pt idx="20">
                  <c:v>Italy</c:v>
                </c:pt>
                <c:pt idx="21">
                  <c:v>Egypt</c:v>
                </c:pt>
                <c:pt idx="22">
                  <c:v>Pakistan</c:v>
                </c:pt>
                <c:pt idx="23">
                  <c:v>France</c:v>
                </c:pt>
                <c:pt idx="24">
                  <c:v>Japan</c:v>
                </c:pt>
                <c:pt idx="25">
                  <c:v>UAE</c:v>
                </c:pt>
              </c:strCache>
            </c:strRef>
          </c:cat>
          <c:val>
            <c:numRef>
              <c:f>Sheet1!$C$2:$C$27</c:f>
              <c:numCache>
                <c:formatCode>0%</c:formatCode>
                <c:ptCount val="26"/>
                <c:pt idx="0">
                  <c:v>0.72</c:v>
                </c:pt>
                <c:pt idx="1">
                  <c:v>0.64</c:v>
                </c:pt>
                <c:pt idx="2">
                  <c:v>0.56000000000000005</c:v>
                </c:pt>
                <c:pt idx="3">
                  <c:v>0.54</c:v>
                </c:pt>
                <c:pt idx="4">
                  <c:v>0.74</c:v>
                </c:pt>
                <c:pt idx="5">
                  <c:v>0.71</c:v>
                </c:pt>
                <c:pt idx="6">
                  <c:v>0.69</c:v>
                </c:pt>
                <c:pt idx="7">
                  <c:v>0.84</c:v>
                </c:pt>
                <c:pt idx="8">
                  <c:v>0.79</c:v>
                </c:pt>
                <c:pt idx="9">
                  <c:v>0.93</c:v>
                </c:pt>
                <c:pt idx="10">
                  <c:v>0.84</c:v>
                </c:pt>
                <c:pt idx="11">
                  <c:v>0.79</c:v>
                </c:pt>
                <c:pt idx="12">
                  <c:v>0.74</c:v>
                </c:pt>
                <c:pt idx="13">
                  <c:v>0.71</c:v>
                </c:pt>
                <c:pt idx="14">
                  <c:v>0.84</c:v>
                </c:pt>
                <c:pt idx="15">
                  <c:v>0.7</c:v>
                </c:pt>
                <c:pt idx="16">
                  <c:v>0.76</c:v>
                </c:pt>
                <c:pt idx="17">
                  <c:v>0.69</c:v>
                </c:pt>
                <c:pt idx="18">
                  <c:v>0.83</c:v>
                </c:pt>
                <c:pt idx="19">
                  <c:v>0.68</c:v>
                </c:pt>
                <c:pt idx="20">
                  <c:v>0.66</c:v>
                </c:pt>
                <c:pt idx="21">
                  <c:v>0.63</c:v>
                </c:pt>
                <c:pt idx="22">
                  <c:v>0.53</c:v>
                </c:pt>
                <c:pt idx="23">
                  <c:v>0.65</c:v>
                </c:pt>
                <c:pt idx="24">
                  <c:v>0.67</c:v>
                </c:pt>
                <c:pt idx="25">
                  <c:v>0.81</c:v>
                </c:pt>
              </c:numCache>
            </c:numRef>
          </c:val>
        </c:ser>
        <c:dLbls>
          <c:showLegendKey val="0"/>
          <c:showVal val="0"/>
          <c:showCatName val="0"/>
          <c:showSerName val="0"/>
          <c:showPercent val="0"/>
          <c:showBubbleSize val="0"/>
        </c:dLbls>
        <c:gapWidth val="31"/>
        <c:overlap val="100"/>
        <c:axId val="48347008"/>
        <c:axId val="48348544"/>
      </c:barChart>
      <c:catAx>
        <c:axId val="48347008"/>
        <c:scaling>
          <c:orientation val="minMax"/>
        </c:scaling>
        <c:delete val="0"/>
        <c:axPos val="b"/>
        <c:majorTickMark val="none"/>
        <c:minorTickMark val="none"/>
        <c:tickLblPos val="nextTo"/>
        <c:crossAx val="48348544"/>
        <c:crosses val="autoZero"/>
        <c:auto val="1"/>
        <c:lblAlgn val="ctr"/>
        <c:lblOffset val="100"/>
        <c:noMultiLvlLbl val="0"/>
      </c:catAx>
      <c:valAx>
        <c:axId val="48348544"/>
        <c:scaling>
          <c:orientation val="minMax"/>
        </c:scaling>
        <c:delete val="0"/>
        <c:axPos val="l"/>
        <c:majorGridlines/>
        <c:numFmt formatCode="0%" sourceLinked="0"/>
        <c:majorTickMark val="none"/>
        <c:minorTickMark val="none"/>
        <c:tickLblPos val="nextTo"/>
        <c:crossAx val="48347008"/>
        <c:crosses val="autoZero"/>
        <c:crossBetween val="between"/>
        <c:majorUnit val="0.2"/>
      </c:valAx>
      <c:spPr>
        <a:ln>
          <a:solidFill>
            <a:schemeClr val="accent1">
              <a:shade val="95000"/>
              <a:satMod val="105000"/>
            </a:schemeClr>
          </a:solidFill>
        </a:ln>
      </c:spPr>
    </c:plotArea>
    <c:legend>
      <c:legendPos val="t"/>
      <c:layout/>
      <c:overlay val="0"/>
    </c:legend>
    <c:plotVisOnly val="1"/>
    <c:dispBlanksAs val="gap"/>
    <c:showDLblsOverMax val="0"/>
  </c:chart>
  <c:txPr>
    <a:bodyPr/>
    <a:lstStyle/>
    <a:p>
      <a:pPr>
        <a:defRPr sz="11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1"/>
    </mc:Choice>
    <mc:Fallback>
      <c:style val="11"/>
    </mc:Fallback>
  </mc:AlternateContent>
  <c:chart>
    <c:autoTitleDeleted val="1"/>
    <c:plotArea>
      <c:layout>
        <c:manualLayout>
          <c:layoutTarget val="inner"/>
          <c:xMode val="edge"/>
          <c:yMode val="edge"/>
          <c:x val="6.3338028669946533E-2"/>
          <c:y val="0.14536449913959432"/>
          <c:w val="0.90629620430900992"/>
          <c:h val="0.61250482348646818"/>
        </c:manualLayout>
      </c:layout>
      <c:barChart>
        <c:barDir val="col"/>
        <c:grouping val="clustered"/>
        <c:varyColors val="0"/>
        <c:ser>
          <c:idx val="0"/>
          <c:order val="0"/>
          <c:tx>
            <c:strRef>
              <c:f>Sheet1!$B$1</c:f>
              <c:strCache>
                <c:ptCount val="1"/>
                <c:pt idx="0">
                  <c:v>Average</c:v>
                </c:pt>
              </c:strCache>
            </c:strRef>
          </c:tx>
          <c:invertIfNegative val="0"/>
          <c:dLbls>
            <c:dLbl>
              <c:idx val="0"/>
              <c:layout/>
              <c:tx>
                <c:rich>
                  <a:bodyPr/>
                  <a:lstStyle/>
                  <a:p>
                    <a:r>
                      <a:rPr lang="en-US" dirty="0" smtClean="0"/>
                      <a:t>24%</a:t>
                    </a:r>
                    <a:endParaRPr lang="en-US" dirty="0"/>
                  </a:p>
                </c:rich>
              </c:tx>
              <c:dLblPos val="ctr"/>
              <c:showLegendKey val="0"/>
              <c:showVal val="1"/>
              <c:showCatName val="0"/>
              <c:showSerName val="0"/>
              <c:showPercent val="0"/>
              <c:showBubbleSize val="0"/>
            </c:dLbl>
            <c:spPr>
              <a:solidFill>
                <a:schemeClr val="bg1"/>
              </a:solidFill>
            </c:spPr>
            <c:txPr>
              <a:bodyPr/>
              <a:lstStyle/>
              <a:p>
                <a:pPr>
                  <a:defRPr b="1"/>
                </a:pPr>
                <a:endParaRPr lang="en-US"/>
              </a:p>
            </c:txPr>
            <c:dLblPos val="ctr"/>
            <c:showLegendKey val="0"/>
            <c:showVal val="1"/>
            <c:showCatName val="0"/>
            <c:showSerName val="0"/>
            <c:showPercent val="0"/>
            <c:showBubbleSize val="0"/>
            <c:showLeaderLines val="0"/>
          </c:dLbls>
          <c:cat>
            <c:strRef>
              <c:f>Sheet1!$A$2</c:f>
              <c:strCache>
                <c:ptCount val="1"/>
                <c:pt idx="0">
                  <c:v>Bullied Someone Else Online</c:v>
                </c:pt>
              </c:strCache>
            </c:strRef>
          </c:cat>
          <c:val>
            <c:numRef>
              <c:f>Sheet1!$B$2</c:f>
              <c:numCache>
                <c:formatCode>0%</c:formatCode>
                <c:ptCount val="1"/>
                <c:pt idx="0">
                  <c:v>0.24</c:v>
                </c:pt>
              </c:numCache>
            </c:numRef>
          </c:val>
        </c:ser>
        <c:ser>
          <c:idx val="1"/>
          <c:order val="1"/>
          <c:tx>
            <c:strRef>
              <c:f>Sheet1!$C$1</c:f>
              <c:strCache>
                <c:ptCount val="1"/>
                <c:pt idx="0">
                  <c:v>My Friend Bullied Others Online</c:v>
                </c:pt>
              </c:strCache>
            </c:strRef>
          </c:tx>
          <c:invertIfNegative val="0"/>
          <c:dLbls>
            <c:dLbl>
              <c:idx val="0"/>
              <c:layout/>
              <c:tx>
                <c:rich>
                  <a:bodyPr/>
                  <a:lstStyle/>
                  <a:p>
                    <a:r>
                      <a:rPr lang="en-US" dirty="0" smtClean="0"/>
                      <a:t>45%</a:t>
                    </a:r>
                    <a:endParaRPr lang="en-US" dirty="0"/>
                  </a:p>
                </c:rich>
              </c:tx>
              <c:dLblPos val="ctr"/>
              <c:showLegendKey val="0"/>
              <c:showVal val="1"/>
              <c:showCatName val="0"/>
              <c:showSerName val="0"/>
              <c:showPercent val="0"/>
              <c:showBubbleSize val="0"/>
            </c:dLbl>
            <c:spPr>
              <a:solidFill>
                <a:schemeClr val="bg1"/>
              </a:solidFill>
            </c:spPr>
            <c:txPr>
              <a:bodyPr/>
              <a:lstStyle/>
              <a:p>
                <a:pPr>
                  <a:defRPr b="1"/>
                </a:pPr>
                <a:endParaRPr lang="en-US"/>
              </a:p>
            </c:txPr>
            <c:dLblPos val="ctr"/>
            <c:showLegendKey val="0"/>
            <c:showVal val="1"/>
            <c:showCatName val="0"/>
            <c:showSerName val="0"/>
            <c:showPercent val="0"/>
            <c:showBubbleSize val="0"/>
            <c:showLeaderLines val="0"/>
          </c:dLbls>
          <c:cat>
            <c:strRef>
              <c:f>Sheet1!$A$2</c:f>
              <c:strCache>
                <c:ptCount val="1"/>
                <c:pt idx="0">
                  <c:v>Bullied Someone Else Online</c:v>
                </c:pt>
              </c:strCache>
            </c:strRef>
          </c:cat>
          <c:val>
            <c:numRef>
              <c:f>Sheet1!$C$2</c:f>
              <c:numCache>
                <c:formatCode>0%</c:formatCode>
                <c:ptCount val="1"/>
                <c:pt idx="0">
                  <c:v>0.45</c:v>
                </c:pt>
              </c:numCache>
            </c:numRef>
          </c:val>
        </c:ser>
        <c:dLbls>
          <c:showLegendKey val="0"/>
          <c:showVal val="0"/>
          <c:showCatName val="0"/>
          <c:showSerName val="0"/>
          <c:showPercent val="0"/>
          <c:showBubbleSize val="0"/>
        </c:dLbls>
        <c:gapWidth val="250"/>
        <c:overlap val="-5"/>
        <c:axId val="61619584"/>
        <c:axId val="61625472"/>
      </c:barChart>
      <c:catAx>
        <c:axId val="61619584"/>
        <c:scaling>
          <c:orientation val="minMax"/>
        </c:scaling>
        <c:delete val="0"/>
        <c:axPos val="b"/>
        <c:majorTickMark val="out"/>
        <c:minorTickMark val="none"/>
        <c:tickLblPos val="nextTo"/>
        <c:crossAx val="61625472"/>
        <c:crosses val="autoZero"/>
        <c:auto val="1"/>
        <c:lblAlgn val="ctr"/>
        <c:lblOffset val="100"/>
        <c:noMultiLvlLbl val="0"/>
      </c:catAx>
      <c:valAx>
        <c:axId val="61625472"/>
        <c:scaling>
          <c:orientation val="minMax"/>
          <c:max val="0.5"/>
        </c:scaling>
        <c:delete val="1"/>
        <c:axPos val="l"/>
        <c:numFmt formatCode="0%" sourceLinked="1"/>
        <c:majorTickMark val="out"/>
        <c:minorTickMark val="none"/>
        <c:tickLblPos val="nextTo"/>
        <c:crossAx val="61619584"/>
        <c:crosses val="autoZero"/>
        <c:crossBetween val="between"/>
      </c:valAx>
      <c:spPr>
        <a:ln>
          <a:noFill/>
        </a:ln>
      </c:spPr>
    </c:plotArea>
    <c:legend>
      <c:legendPos val="b"/>
      <c:layout/>
      <c:overlay val="0"/>
    </c:legend>
    <c:plotVisOnly val="1"/>
    <c:dispBlanksAs val="gap"/>
    <c:showDLblsOverMax val="0"/>
  </c:chart>
  <c:spPr>
    <a:ln>
      <a:solidFill>
        <a:schemeClr val="accent1"/>
      </a:solidFill>
    </a:ln>
  </c:spPr>
  <c:txPr>
    <a:bodyPr/>
    <a:lstStyle/>
    <a:p>
      <a:pPr>
        <a:defRPr sz="12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1"/>
    </mc:Choice>
    <mc:Fallback>
      <c:style val="11"/>
    </mc:Fallback>
  </mc:AlternateContent>
  <c:chart>
    <c:autoTitleDeleted val="1"/>
    <c:plotArea>
      <c:layout>
        <c:manualLayout>
          <c:layoutTarget val="inner"/>
          <c:xMode val="edge"/>
          <c:yMode val="edge"/>
          <c:x val="6.3338028669946533E-2"/>
          <c:y val="0.14536449913959432"/>
          <c:w val="0.90629620430900992"/>
          <c:h val="0.61250482348646818"/>
        </c:manualLayout>
      </c:layout>
      <c:barChart>
        <c:barDir val="col"/>
        <c:grouping val="clustered"/>
        <c:varyColors val="0"/>
        <c:ser>
          <c:idx val="0"/>
          <c:order val="0"/>
          <c:tx>
            <c:strRef>
              <c:f>Sheet1!$B$1</c:f>
              <c:strCache>
                <c:ptCount val="1"/>
                <c:pt idx="0">
                  <c:v>Average</c:v>
                </c:pt>
              </c:strCache>
            </c:strRef>
          </c:tx>
          <c:invertIfNegative val="0"/>
          <c:dLbls>
            <c:dLbl>
              <c:idx val="0"/>
              <c:layout/>
              <c:tx>
                <c:rich>
                  <a:bodyPr/>
                  <a:lstStyle/>
                  <a:p>
                    <a:r>
                      <a:rPr lang="en-US" dirty="0" smtClean="0"/>
                      <a:t>37%</a:t>
                    </a:r>
                    <a:endParaRPr lang="en-US" dirty="0"/>
                  </a:p>
                </c:rich>
              </c:tx>
              <c:dLblPos val="ctr"/>
              <c:showLegendKey val="0"/>
              <c:showVal val="1"/>
              <c:showCatName val="0"/>
              <c:showSerName val="0"/>
              <c:showPercent val="0"/>
              <c:showBubbleSize val="0"/>
            </c:dLbl>
            <c:spPr>
              <a:solidFill>
                <a:schemeClr val="bg1"/>
              </a:solidFill>
            </c:spPr>
            <c:txPr>
              <a:bodyPr/>
              <a:lstStyle/>
              <a:p>
                <a:pPr>
                  <a:defRPr b="1"/>
                </a:pPr>
                <a:endParaRPr lang="en-US"/>
              </a:p>
            </c:txPr>
            <c:dLblPos val="ctr"/>
            <c:showLegendKey val="0"/>
            <c:showVal val="1"/>
            <c:showCatName val="0"/>
            <c:showSerName val="0"/>
            <c:showPercent val="0"/>
            <c:showBubbleSize val="0"/>
            <c:showLeaderLines val="0"/>
          </c:dLbls>
          <c:cat>
            <c:strRef>
              <c:f>Sheet1!$A$2</c:f>
              <c:strCache>
                <c:ptCount val="1"/>
                <c:pt idx="0">
                  <c:v>Bullied Online</c:v>
                </c:pt>
              </c:strCache>
            </c:strRef>
          </c:cat>
          <c:val>
            <c:numRef>
              <c:f>Sheet1!$B$2</c:f>
              <c:numCache>
                <c:formatCode>0%</c:formatCode>
                <c:ptCount val="1"/>
                <c:pt idx="0">
                  <c:v>0.37</c:v>
                </c:pt>
              </c:numCache>
            </c:numRef>
          </c:val>
        </c:ser>
        <c:ser>
          <c:idx val="1"/>
          <c:order val="1"/>
          <c:tx>
            <c:strRef>
              <c:f>Sheet1!$C$1</c:f>
              <c:strCache>
                <c:ptCount val="1"/>
                <c:pt idx="0">
                  <c:v>Bullied Others Online</c:v>
                </c:pt>
              </c:strCache>
            </c:strRef>
          </c:tx>
          <c:invertIfNegative val="0"/>
          <c:dLbls>
            <c:dLbl>
              <c:idx val="0"/>
              <c:layout/>
              <c:tx>
                <c:rich>
                  <a:bodyPr/>
                  <a:lstStyle/>
                  <a:p>
                    <a:r>
                      <a:rPr lang="en-US" dirty="0" smtClean="0"/>
                      <a:t>63%</a:t>
                    </a:r>
                    <a:endParaRPr lang="en-US" dirty="0"/>
                  </a:p>
                </c:rich>
              </c:tx>
              <c:dLblPos val="ctr"/>
              <c:showLegendKey val="0"/>
              <c:showVal val="1"/>
              <c:showCatName val="0"/>
              <c:showSerName val="0"/>
              <c:showPercent val="0"/>
              <c:showBubbleSize val="0"/>
            </c:dLbl>
            <c:spPr>
              <a:solidFill>
                <a:schemeClr val="bg1"/>
              </a:solidFill>
            </c:spPr>
            <c:txPr>
              <a:bodyPr/>
              <a:lstStyle/>
              <a:p>
                <a:pPr>
                  <a:defRPr b="1"/>
                </a:pPr>
                <a:endParaRPr lang="en-US"/>
              </a:p>
            </c:txPr>
            <c:dLblPos val="ctr"/>
            <c:showLegendKey val="0"/>
            <c:showVal val="1"/>
            <c:showCatName val="0"/>
            <c:showSerName val="0"/>
            <c:showPercent val="0"/>
            <c:showBubbleSize val="0"/>
            <c:showLeaderLines val="0"/>
          </c:dLbls>
          <c:cat>
            <c:strRef>
              <c:f>Sheet1!$A$2</c:f>
              <c:strCache>
                <c:ptCount val="1"/>
                <c:pt idx="0">
                  <c:v>Bullied Online</c:v>
                </c:pt>
              </c:strCache>
            </c:strRef>
          </c:cat>
          <c:val>
            <c:numRef>
              <c:f>Sheet1!$C$2</c:f>
              <c:numCache>
                <c:formatCode>0%</c:formatCode>
                <c:ptCount val="1"/>
                <c:pt idx="0">
                  <c:v>0.63</c:v>
                </c:pt>
              </c:numCache>
            </c:numRef>
          </c:val>
        </c:ser>
        <c:dLbls>
          <c:showLegendKey val="0"/>
          <c:showVal val="0"/>
          <c:showCatName val="0"/>
          <c:showSerName val="0"/>
          <c:showPercent val="0"/>
          <c:showBubbleSize val="0"/>
        </c:dLbls>
        <c:gapWidth val="250"/>
        <c:overlap val="-5"/>
        <c:axId val="61544704"/>
        <c:axId val="61546496"/>
      </c:barChart>
      <c:catAx>
        <c:axId val="61544704"/>
        <c:scaling>
          <c:orientation val="minMax"/>
        </c:scaling>
        <c:delete val="0"/>
        <c:axPos val="b"/>
        <c:majorTickMark val="out"/>
        <c:minorTickMark val="none"/>
        <c:tickLblPos val="nextTo"/>
        <c:crossAx val="61546496"/>
        <c:crosses val="autoZero"/>
        <c:auto val="1"/>
        <c:lblAlgn val="ctr"/>
        <c:lblOffset val="100"/>
        <c:noMultiLvlLbl val="0"/>
      </c:catAx>
      <c:valAx>
        <c:axId val="61546496"/>
        <c:scaling>
          <c:orientation val="minMax"/>
          <c:max val="0.5"/>
        </c:scaling>
        <c:delete val="1"/>
        <c:axPos val="l"/>
        <c:numFmt formatCode="0%" sourceLinked="1"/>
        <c:majorTickMark val="out"/>
        <c:minorTickMark val="none"/>
        <c:tickLblPos val="nextTo"/>
        <c:crossAx val="61544704"/>
        <c:crosses val="autoZero"/>
        <c:crossBetween val="between"/>
      </c:valAx>
      <c:spPr>
        <a:ln>
          <a:noFill/>
        </a:ln>
      </c:spPr>
    </c:plotArea>
    <c:legend>
      <c:legendPos val="b"/>
      <c:layout/>
      <c:overlay val="0"/>
    </c:legend>
    <c:plotVisOnly val="1"/>
    <c:dispBlanksAs val="gap"/>
    <c:showDLblsOverMax val="0"/>
  </c:chart>
  <c:spPr>
    <a:ln>
      <a:solidFill>
        <a:schemeClr val="accent1"/>
      </a:solidFill>
    </a:ln>
  </c:spPr>
  <c:txPr>
    <a:bodyPr/>
    <a:lstStyle/>
    <a:p>
      <a:pPr>
        <a:defRPr sz="12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1"/>
    </mc:Choice>
    <mc:Fallback>
      <c:style val="11"/>
    </mc:Fallback>
  </mc:AlternateContent>
  <c:chart>
    <c:autoTitleDeleted val="1"/>
    <c:plotArea>
      <c:layout>
        <c:manualLayout>
          <c:layoutTarget val="inner"/>
          <c:xMode val="edge"/>
          <c:yMode val="edge"/>
          <c:x val="6.3338028669946533E-2"/>
          <c:y val="0.14536449913959432"/>
          <c:w val="0.90629620430900992"/>
          <c:h val="0.61250482348646818"/>
        </c:manualLayout>
      </c:layout>
      <c:barChart>
        <c:barDir val="col"/>
        <c:grouping val="clustered"/>
        <c:varyColors val="0"/>
        <c:ser>
          <c:idx val="0"/>
          <c:order val="0"/>
          <c:tx>
            <c:strRef>
              <c:f>Sheet1!$B$1</c:f>
              <c:strCache>
                <c:ptCount val="1"/>
                <c:pt idx="0">
                  <c:v>Average</c:v>
                </c:pt>
              </c:strCache>
            </c:strRef>
          </c:tx>
          <c:invertIfNegative val="0"/>
          <c:dLbls>
            <c:spPr>
              <a:solidFill>
                <a:schemeClr val="bg1"/>
              </a:solidFill>
            </c:spPr>
            <c:txPr>
              <a:bodyPr/>
              <a:lstStyle/>
              <a:p>
                <a:pPr>
                  <a:defRPr b="1"/>
                </a:pPr>
                <a:endParaRPr lang="en-US"/>
              </a:p>
            </c:txPr>
            <c:dLblPos val="ctr"/>
            <c:showLegendKey val="0"/>
            <c:showVal val="1"/>
            <c:showCatName val="0"/>
            <c:showSerName val="0"/>
            <c:showPercent val="0"/>
            <c:showBubbleSize val="0"/>
            <c:showLeaderLines val="0"/>
          </c:dLbls>
          <c:cat>
            <c:strRef>
              <c:f>Sheet1!$A$2</c:f>
              <c:strCache>
                <c:ptCount val="1"/>
                <c:pt idx="0">
                  <c:v>Bullied Someone Else Online</c:v>
                </c:pt>
              </c:strCache>
            </c:strRef>
          </c:cat>
          <c:val>
            <c:numRef>
              <c:f>Sheet1!$B$2</c:f>
              <c:numCache>
                <c:formatCode>0%</c:formatCode>
                <c:ptCount val="1"/>
                <c:pt idx="0">
                  <c:v>0.24</c:v>
                </c:pt>
              </c:numCache>
            </c:numRef>
          </c:val>
        </c:ser>
        <c:ser>
          <c:idx val="1"/>
          <c:order val="1"/>
          <c:tx>
            <c:strRef>
              <c:f>Sheet1!$C$1</c:f>
              <c:strCache>
                <c:ptCount val="1"/>
                <c:pt idx="0">
                  <c:v>I've Been Bullied Online</c:v>
                </c:pt>
              </c:strCache>
            </c:strRef>
          </c:tx>
          <c:invertIfNegative val="0"/>
          <c:dLbls>
            <c:spPr>
              <a:solidFill>
                <a:schemeClr val="bg1"/>
              </a:solidFill>
            </c:spPr>
            <c:txPr>
              <a:bodyPr/>
              <a:lstStyle/>
              <a:p>
                <a:pPr>
                  <a:defRPr b="1"/>
                </a:pPr>
                <a:endParaRPr lang="en-US"/>
              </a:p>
            </c:txPr>
            <c:dLblPos val="ctr"/>
            <c:showLegendKey val="0"/>
            <c:showVal val="1"/>
            <c:showCatName val="0"/>
            <c:showSerName val="0"/>
            <c:showPercent val="0"/>
            <c:showBubbleSize val="0"/>
            <c:showLeaderLines val="0"/>
          </c:dLbls>
          <c:cat>
            <c:strRef>
              <c:f>Sheet1!$A$2</c:f>
              <c:strCache>
                <c:ptCount val="1"/>
                <c:pt idx="0">
                  <c:v>Bullied Someone Else Online</c:v>
                </c:pt>
              </c:strCache>
            </c:strRef>
          </c:cat>
          <c:val>
            <c:numRef>
              <c:f>Sheet1!$C$2</c:f>
              <c:numCache>
                <c:formatCode>0%</c:formatCode>
                <c:ptCount val="1"/>
                <c:pt idx="0">
                  <c:v>0.4</c:v>
                </c:pt>
              </c:numCache>
            </c:numRef>
          </c:val>
        </c:ser>
        <c:dLbls>
          <c:showLegendKey val="0"/>
          <c:showVal val="0"/>
          <c:showCatName val="0"/>
          <c:showSerName val="0"/>
          <c:showPercent val="0"/>
          <c:showBubbleSize val="0"/>
        </c:dLbls>
        <c:gapWidth val="250"/>
        <c:overlap val="-5"/>
        <c:axId val="61936768"/>
        <c:axId val="61938304"/>
      </c:barChart>
      <c:catAx>
        <c:axId val="61936768"/>
        <c:scaling>
          <c:orientation val="minMax"/>
        </c:scaling>
        <c:delete val="0"/>
        <c:axPos val="b"/>
        <c:majorTickMark val="out"/>
        <c:minorTickMark val="none"/>
        <c:tickLblPos val="nextTo"/>
        <c:crossAx val="61938304"/>
        <c:crosses val="autoZero"/>
        <c:auto val="1"/>
        <c:lblAlgn val="ctr"/>
        <c:lblOffset val="100"/>
        <c:noMultiLvlLbl val="0"/>
      </c:catAx>
      <c:valAx>
        <c:axId val="61938304"/>
        <c:scaling>
          <c:orientation val="minMax"/>
          <c:max val="0.5"/>
        </c:scaling>
        <c:delete val="1"/>
        <c:axPos val="l"/>
        <c:numFmt formatCode="0%" sourceLinked="1"/>
        <c:majorTickMark val="out"/>
        <c:minorTickMark val="none"/>
        <c:tickLblPos val="nextTo"/>
        <c:crossAx val="61936768"/>
        <c:crosses val="autoZero"/>
        <c:crossBetween val="between"/>
      </c:valAx>
      <c:spPr>
        <a:ln>
          <a:noFill/>
        </a:ln>
      </c:spPr>
    </c:plotArea>
    <c:legend>
      <c:legendPos val="b"/>
      <c:layout/>
      <c:overlay val="0"/>
    </c:legend>
    <c:plotVisOnly val="1"/>
    <c:dispBlanksAs val="gap"/>
    <c:showDLblsOverMax val="0"/>
  </c:chart>
  <c:spPr>
    <a:ln>
      <a:solidFill>
        <a:schemeClr val="accent1"/>
      </a:solidFill>
    </a:ln>
  </c:spPr>
  <c:txPr>
    <a:bodyPr/>
    <a:lstStyle/>
    <a:p>
      <a:pPr>
        <a:defRPr sz="12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title>
      <c:tx>
        <c:rich>
          <a:bodyPr/>
          <a:lstStyle/>
          <a:p>
            <a:pPr>
              <a:defRPr/>
            </a:pPr>
            <a:r>
              <a:rPr lang="en-US" dirty="0" smtClean="0"/>
              <a:t>Children Who’ve Bullied Someone Else Online </a:t>
            </a:r>
            <a:r>
              <a:rPr lang="en-US" dirty="0"/>
              <a:t>&amp; </a:t>
            </a:r>
            <a:r>
              <a:rPr lang="en-US" dirty="0" smtClean="0"/>
              <a:t>Offline</a:t>
            </a:r>
            <a:endParaRPr lang="en-US" dirty="0"/>
          </a:p>
        </c:rich>
      </c:tx>
      <c:layout/>
      <c:overlay val="0"/>
    </c:title>
    <c:autoTitleDeleted val="0"/>
    <c:plotArea>
      <c:layout>
        <c:manualLayout>
          <c:layoutTarget val="inner"/>
          <c:xMode val="edge"/>
          <c:yMode val="edge"/>
          <c:x val="4.0489726387616914E-2"/>
          <c:y val="0.16905984756407072"/>
          <c:w val="0.94645647655061804"/>
          <c:h val="0.60441059098228578"/>
        </c:manualLayout>
      </c:layout>
      <c:barChart>
        <c:barDir val="col"/>
        <c:grouping val="stacked"/>
        <c:varyColors val="0"/>
        <c:ser>
          <c:idx val="0"/>
          <c:order val="0"/>
          <c:tx>
            <c:strRef>
              <c:f>Sheet1!$B$1</c:f>
              <c:strCache>
                <c:ptCount val="1"/>
                <c:pt idx="0">
                  <c:v>Bully Someone Else Online</c:v>
                </c:pt>
              </c:strCache>
            </c:strRef>
          </c:tx>
          <c:invertIfNegative val="0"/>
          <c:dLbls>
            <c:dLbl>
              <c:idx val="24"/>
              <c:layout/>
              <c:dLblPos val="ctr"/>
              <c:showLegendKey val="0"/>
              <c:showVal val="1"/>
              <c:showCatName val="0"/>
              <c:showSerName val="0"/>
              <c:showPercent val="0"/>
              <c:showBubbleSize val="0"/>
            </c:dLbl>
            <c:dLbl>
              <c:idx val="25"/>
              <c:layout/>
              <c:dLblPos val="ctr"/>
              <c:showLegendKey val="0"/>
              <c:showVal val="1"/>
              <c:showCatName val="0"/>
              <c:showSerName val="0"/>
              <c:showPercent val="0"/>
              <c:showBubbleSize val="0"/>
            </c:dLbl>
            <c:txPr>
              <a:bodyPr/>
              <a:lstStyle/>
              <a:p>
                <a:pPr>
                  <a:defRPr b="1"/>
                </a:pPr>
                <a:endParaRPr lang="en-US"/>
              </a:p>
            </c:txPr>
            <c:dLblPos val="inEnd"/>
            <c:showLegendKey val="0"/>
            <c:showVal val="1"/>
            <c:showCatName val="0"/>
            <c:showSerName val="0"/>
            <c:showPercent val="0"/>
            <c:showBubbleSize val="0"/>
            <c:showLeaderLines val="0"/>
          </c:dLbls>
          <c:cat>
            <c:strRef>
              <c:f>Sheet1!$A$2:$A$27</c:f>
              <c:strCache>
                <c:ptCount val="26"/>
                <c:pt idx="0">
                  <c:v>WW Avg.</c:v>
                </c:pt>
                <c:pt idx="1">
                  <c:v>China</c:v>
                </c:pt>
                <c:pt idx="2">
                  <c:v>India</c:v>
                </c:pt>
                <c:pt idx="3">
                  <c:v>Singapore</c:v>
                </c:pt>
                <c:pt idx="4">
                  <c:v>Pakistan</c:v>
                </c:pt>
                <c:pt idx="5">
                  <c:v>Argentina</c:v>
                </c:pt>
                <c:pt idx="6">
                  <c:v>Turkey</c:v>
                </c:pt>
                <c:pt idx="7">
                  <c:v>Russia</c:v>
                </c:pt>
                <c:pt idx="8">
                  <c:v>Qatar</c:v>
                </c:pt>
                <c:pt idx="9">
                  <c:v>France</c:v>
                </c:pt>
                <c:pt idx="10">
                  <c:v>Morocco</c:v>
                </c:pt>
                <c:pt idx="11">
                  <c:v>Canada</c:v>
                </c:pt>
                <c:pt idx="12">
                  <c:v>Brazil</c:v>
                </c:pt>
                <c:pt idx="13">
                  <c:v>Spain</c:v>
                </c:pt>
                <c:pt idx="14">
                  <c:v>Czech Republic</c:v>
                </c:pt>
                <c:pt idx="15">
                  <c:v>UK</c:v>
                </c:pt>
                <c:pt idx="16">
                  <c:v>Poland</c:v>
                </c:pt>
                <c:pt idx="17">
                  <c:v>Germany</c:v>
                </c:pt>
                <c:pt idx="18">
                  <c:v>Italy</c:v>
                </c:pt>
                <c:pt idx="19">
                  <c:v>Malaysia</c:v>
                </c:pt>
                <c:pt idx="20">
                  <c:v>Norway</c:v>
                </c:pt>
                <c:pt idx="21">
                  <c:v>US</c:v>
                </c:pt>
                <c:pt idx="22">
                  <c:v>Australia</c:v>
                </c:pt>
                <c:pt idx="23">
                  <c:v>Japan</c:v>
                </c:pt>
                <c:pt idx="24">
                  <c:v>Egypt</c:v>
                </c:pt>
                <c:pt idx="25">
                  <c:v>UAE</c:v>
                </c:pt>
              </c:strCache>
            </c:strRef>
          </c:cat>
          <c:val>
            <c:numRef>
              <c:f>Sheet1!$B$2:$B$27</c:f>
              <c:numCache>
                <c:formatCode>0%</c:formatCode>
                <c:ptCount val="26"/>
                <c:pt idx="0">
                  <c:v>0.24</c:v>
                </c:pt>
                <c:pt idx="1">
                  <c:v>0.57999999999999996</c:v>
                </c:pt>
                <c:pt idx="2">
                  <c:v>0.5</c:v>
                </c:pt>
                <c:pt idx="3">
                  <c:v>0.46</c:v>
                </c:pt>
                <c:pt idx="4">
                  <c:v>0.38</c:v>
                </c:pt>
                <c:pt idx="5">
                  <c:v>0.35</c:v>
                </c:pt>
                <c:pt idx="6">
                  <c:v>0.35</c:v>
                </c:pt>
                <c:pt idx="7">
                  <c:v>0.33</c:v>
                </c:pt>
                <c:pt idx="8">
                  <c:v>0.32</c:v>
                </c:pt>
                <c:pt idx="9">
                  <c:v>0.24</c:v>
                </c:pt>
                <c:pt idx="10">
                  <c:v>0.23</c:v>
                </c:pt>
                <c:pt idx="11">
                  <c:v>0.2</c:v>
                </c:pt>
                <c:pt idx="12">
                  <c:v>0.2</c:v>
                </c:pt>
                <c:pt idx="13">
                  <c:v>0.19</c:v>
                </c:pt>
                <c:pt idx="14">
                  <c:v>0.18</c:v>
                </c:pt>
                <c:pt idx="15">
                  <c:v>0.17</c:v>
                </c:pt>
                <c:pt idx="16">
                  <c:v>0.16</c:v>
                </c:pt>
                <c:pt idx="17">
                  <c:v>0.16</c:v>
                </c:pt>
                <c:pt idx="18">
                  <c:v>0.16</c:v>
                </c:pt>
                <c:pt idx="19">
                  <c:v>0.15</c:v>
                </c:pt>
                <c:pt idx="20">
                  <c:v>0.15</c:v>
                </c:pt>
                <c:pt idx="21">
                  <c:v>0.13</c:v>
                </c:pt>
                <c:pt idx="22">
                  <c:v>0.12</c:v>
                </c:pt>
                <c:pt idx="23">
                  <c:v>0.09</c:v>
                </c:pt>
                <c:pt idx="24">
                  <c:v>0.08</c:v>
                </c:pt>
                <c:pt idx="25">
                  <c:v>0.05</c:v>
                </c:pt>
              </c:numCache>
            </c:numRef>
          </c:val>
        </c:ser>
        <c:ser>
          <c:idx val="1"/>
          <c:order val="1"/>
          <c:tx>
            <c:strRef>
              <c:f>Sheet1!$C$1</c:f>
              <c:strCache>
                <c:ptCount val="1"/>
                <c:pt idx="0">
                  <c:v>Bully Someone Else Offline</c:v>
                </c:pt>
              </c:strCache>
            </c:strRef>
          </c:tx>
          <c:invertIfNegative val="0"/>
          <c:dLbls>
            <c:txPr>
              <a:bodyPr/>
              <a:lstStyle/>
              <a:p>
                <a:pPr>
                  <a:defRPr b="1"/>
                </a:pPr>
                <a:endParaRPr lang="en-US"/>
              </a:p>
            </c:txPr>
            <c:dLblPos val="inEnd"/>
            <c:showLegendKey val="0"/>
            <c:showVal val="1"/>
            <c:showCatName val="0"/>
            <c:showSerName val="0"/>
            <c:showPercent val="0"/>
            <c:showBubbleSize val="0"/>
            <c:showLeaderLines val="0"/>
          </c:dLbls>
          <c:cat>
            <c:strRef>
              <c:f>Sheet1!$A$2:$A$27</c:f>
              <c:strCache>
                <c:ptCount val="26"/>
                <c:pt idx="0">
                  <c:v>WW Avg.</c:v>
                </c:pt>
                <c:pt idx="1">
                  <c:v>China</c:v>
                </c:pt>
                <c:pt idx="2">
                  <c:v>India</c:v>
                </c:pt>
                <c:pt idx="3">
                  <c:v>Singapore</c:v>
                </c:pt>
                <c:pt idx="4">
                  <c:v>Pakistan</c:v>
                </c:pt>
                <c:pt idx="5">
                  <c:v>Argentina</c:v>
                </c:pt>
                <c:pt idx="6">
                  <c:v>Turkey</c:v>
                </c:pt>
                <c:pt idx="7">
                  <c:v>Russia</c:v>
                </c:pt>
                <c:pt idx="8">
                  <c:v>Qatar</c:v>
                </c:pt>
                <c:pt idx="9">
                  <c:v>France</c:v>
                </c:pt>
                <c:pt idx="10">
                  <c:v>Morocco</c:v>
                </c:pt>
                <c:pt idx="11">
                  <c:v>Canada</c:v>
                </c:pt>
                <c:pt idx="12">
                  <c:v>Brazil</c:v>
                </c:pt>
                <c:pt idx="13">
                  <c:v>Spain</c:v>
                </c:pt>
                <c:pt idx="14">
                  <c:v>Czech Republic</c:v>
                </c:pt>
                <c:pt idx="15">
                  <c:v>UK</c:v>
                </c:pt>
                <c:pt idx="16">
                  <c:v>Poland</c:v>
                </c:pt>
                <c:pt idx="17">
                  <c:v>Germany</c:v>
                </c:pt>
                <c:pt idx="18">
                  <c:v>Italy</c:v>
                </c:pt>
                <c:pt idx="19">
                  <c:v>Malaysia</c:v>
                </c:pt>
                <c:pt idx="20">
                  <c:v>Norway</c:v>
                </c:pt>
                <c:pt idx="21">
                  <c:v>US</c:v>
                </c:pt>
                <c:pt idx="22">
                  <c:v>Australia</c:v>
                </c:pt>
                <c:pt idx="23">
                  <c:v>Japan</c:v>
                </c:pt>
                <c:pt idx="24">
                  <c:v>Egypt</c:v>
                </c:pt>
                <c:pt idx="25">
                  <c:v>UAE</c:v>
                </c:pt>
              </c:strCache>
            </c:strRef>
          </c:cat>
          <c:val>
            <c:numRef>
              <c:f>Sheet1!$C$2:$C$27</c:f>
              <c:numCache>
                <c:formatCode>0%</c:formatCode>
                <c:ptCount val="26"/>
                <c:pt idx="0">
                  <c:v>0.42</c:v>
                </c:pt>
                <c:pt idx="1">
                  <c:v>0.43</c:v>
                </c:pt>
                <c:pt idx="2">
                  <c:v>0.52</c:v>
                </c:pt>
                <c:pt idx="3">
                  <c:v>0.43</c:v>
                </c:pt>
                <c:pt idx="4">
                  <c:v>0.28000000000000003</c:v>
                </c:pt>
                <c:pt idx="5">
                  <c:v>0.51</c:v>
                </c:pt>
                <c:pt idx="6">
                  <c:v>0.6</c:v>
                </c:pt>
                <c:pt idx="7">
                  <c:v>0.5</c:v>
                </c:pt>
                <c:pt idx="8">
                  <c:v>0.44</c:v>
                </c:pt>
                <c:pt idx="9">
                  <c:v>0.62</c:v>
                </c:pt>
                <c:pt idx="10">
                  <c:v>0.5</c:v>
                </c:pt>
                <c:pt idx="11">
                  <c:v>0.36</c:v>
                </c:pt>
                <c:pt idx="12">
                  <c:v>0.34</c:v>
                </c:pt>
                <c:pt idx="13">
                  <c:v>0.46</c:v>
                </c:pt>
                <c:pt idx="14">
                  <c:v>0.34</c:v>
                </c:pt>
                <c:pt idx="15">
                  <c:v>0.31</c:v>
                </c:pt>
                <c:pt idx="16">
                  <c:v>0.45</c:v>
                </c:pt>
                <c:pt idx="17">
                  <c:v>0.43</c:v>
                </c:pt>
                <c:pt idx="18">
                  <c:v>0.3</c:v>
                </c:pt>
                <c:pt idx="19">
                  <c:v>0.45</c:v>
                </c:pt>
                <c:pt idx="20">
                  <c:v>0.33</c:v>
                </c:pt>
                <c:pt idx="21">
                  <c:v>0.27</c:v>
                </c:pt>
                <c:pt idx="22">
                  <c:v>0.24</c:v>
                </c:pt>
                <c:pt idx="23">
                  <c:v>0.4</c:v>
                </c:pt>
                <c:pt idx="24">
                  <c:v>0.34</c:v>
                </c:pt>
                <c:pt idx="25">
                  <c:v>0.61</c:v>
                </c:pt>
              </c:numCache>
            </c:numRef>
          </c:val>
        </c:ser>
        <c:dLbls>
          <c:showLegendKey val="0"/>
          <c:showVal val="0"/>
          <c:showCatName val="0"/>
          <c:showSerName val="0"/>
          <c:showPercent val="0"/>
          <c:showBubbleSize val="0"/>
        </c:dLbls>
        <c:gapWidth val="31"/>
        <c:overlap val="100"/>
        <c:axId val="61675392"/>
        <c:axId val="61676928"/>
      </c:barChart>
      <c:catAx>
        <c:axId val="61675392"/>
        <c:scaling>
          <c:orientation val="minMax"/>
        </c:scaling>
        <c:delete val="0"/>
        <c:axPos val="b"/>
        <c:majorTickMark val="none"/>
        <c:minorTickMark val="none"/>
        <c:tickLblPos val="nextTo"/>
        <c:crossAx val="61676928"/>
        <c:crosses val="autoZero"/>
        <c:auto val="1"/>
        <c:lblAlgn val="ctr"/>
        <c:lblOffset val="100"/>
        <c:noMultiLvlLbl val="0"/>
      </c:catAx>
      <c:valAx>
        <c:axId val="61676928"/>
        <c:scaling>
          <c:orientation val="minMax"/>
        </c:scaling>
        <c:delete val="0"/>
        <c:axPos val="l"/>
        <c:majorGridlines/>
        <c:numFmt formatCode="0%" sourceLinked="0"/>
        <c:majorTickMark val="none"/>
        <c:minorTickMark val="none"/>
        <c:tickLblPos val="nextTo"/>
        <c:crossAx val="61675392"/>
        <c:crosses val="autoZero"/>
        <c:crossBetween val="between"/>
        <c:majorUnit val="0.2"/>
      </c:valAx>
      <c:spPr>
        <a:ln>
          <a:solidFill>
            <a:schemeClr val="accent1">
              <a:shade val="95000"/>
              <a:satMod val="105000"/>
            </a:schemeClr>
          </a:solidFill>
        </a:ln>
      </c:spPr>
    </c:plotArea>
    <c:legend>
      <c:legendPos val="t"/>
      <c:layout/>
      <c:overlay val="0"/>
    </c:legend>
    <c:plotVisOnly val="1"/>
    <c:dispBlanksAs val="gap"/>
    <c:showDLblsOverMax val="0"/>
  </c:chart>
  <c:txPr>
    <a:bodyPr/>
    <a:lstStyle/>
    <a:p>
      <a:pPr>
        <a:defRPr sz="11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title>
      <c:tx>
        <c:rich>
          <a:bodyPr/>
          <a:lstStyle/>
          <a:p>
            <a:pPr>
              <a:defRPr/>
            </a:pPr>
            <a:r>
              <a:rPr lang="en-US" dirty="0" smtClean="0"/>
              <a:t>Knowledge About Online Bullying</a:t>
            </a:r>
            <a:endParaRPr lang="en-US" dirty="0"/>
          </a:p>
        </c:rich>
      </c:tx>
      <c:layout/>
      <c:overlay val="0"/>
    </c:title>
    <c:autoTitleDeleted val="0"/>
    <c:plotArea>
      <c:layout>
        <c:manualLayout>
          <c:layoutTarget val="inner"/>
          <c:xMode val="edge"/>
          <c:yMode val="edge"/>
          <c:x val="4.0489726387616914E-2"/>
          <c:y val="0.16905984756407072"/>
          <c:w val="0.94645647655061804"/>
          <c:h val="0.60441059098228578"/>
        </c:manualLayout>
      </c:layout>
      <c:barChart>
        <c:barDir val="col"/>
        <c:grouping val="stacked"/>
        <c:varyColors val="0"/>
        <c:ser>
          <c:idx val="0"/>
          <c:order val="0"/>
          <c:tx>
            <c:strRef>
              <c:f>Sheet1!$B$1</c:f>
              <c:strCache>
                <c:ptCount val="1"/>
                <c:pt idx="0">
                  <c:v>Know A Lot</c:v>
                </c:pt>
              </c:strCache>
            </c:strRef>
          </c:tx>
          <c:invertIfNegative val="0"/>
          <c:dLbls>
            <c:txPr>
              <a:bodyPr/>
              <a:lstStyle/>
              <a:p>
                <a:pPr>
                  <a:defRPr b="1">
                    <a:solidFill>
                      <a:schemeClr val="tx1"/>
                    </a:solidFill>
                  </a:defRPr>
                </a:pPr>
                <a:endParaRPr lang="en-US"/>
              </a:p>
            </c:txPr>
            <c:showLegendKey val="0"/>
            <c:showVal val="1"/>
            <c:showCatName val="0"/>
            <c:showSerName val="0"/>
            <c:showPercent val="0"/>
            <c:showBubbleSize val="0"/>
            <c:showLeaderLines val="0"/>
          </c:dLbls>
          <c:cat>
            <c:strRef>
              <c:f>Sheet1!$A$2:$A$27</c:f>
              <c:strCache>
                <c:ptCount val="26"/>
                <c:pt idx="0">
                  <c:v>WW Avg.</c:v>
                </c:pt>
                <c:pt idx="1">
                  <c:v>Morocco</c:v>
                </c:pt>
                <c:pt idx="2">
                  <c:v>Pakistan</c:v>
                </c:pt>
                <c:pt idx="3">
                  <c:v>India</c:v>
                </c:pt>
                <c:pt idx="4">
                  <c:v>Brazil</c:v>
                </c:pt>
                <c:pt idx="5">
                  <c:v>Qatar</c:v>
                </c:pt>
                <c:pt idx="6">
                  <c:v>Australia</c:v>
                </c:pt>
                <c:pt idx="7">
                  <c:v>Poland</c:v>
                </c:pt>
                <c:pt idx="8">
                  <c:v>Germany</c:v>
                </c:pt>
                <c:pt idx="9">
                  <c:v>Italy</c:v>
                </c:pt>
                <c:pt idx="10">
                  <c:v>Canada</c:v>
                </c:pt>
                <c:pt idx="11">
                  <c:v>US</c:v>
                </c:pt>
                <c:pt idx="12">
                  <c:v>China</c:v>
                </c:pt>
                <c:pt idx="13">
                  <c:v>Norway</c:v>
                </c:pt>
                <c:pt idx="14">
                  <c:v>France</c:v>
                </c:pt>
                <c:pt idx="15">
                  <c:v>UK</c:v>
                </c:pt>
                <c:pt idx="16">
                  <c:v>Singapore</c:v>
                </c:pt>
                <c:pt idx="17">
                  <c:v>Egypt</c:v>
                </c:pt>
                <c:pt idx="18">
                  <c:v>UAE</c:v>
                </c:pt>
                <c:pt idx="19">
                  <c:v>Malaysia</c:v>
                </c:pt>
                <c:pt idx="20">
                  <c:v>Czech Republic</c:v>
                </c:pt>
                <c:pt idx="21">
                  <c:v>Argentina</c:v>
                </c:pt>
                <c:pt idx="22">
                  <c:v>Spain</c:v>
                </c:pt>
                <c:pt idx="23">
                  <c:v>Russia</c:v>
                </c:pt>
                <c:pt idx="24">
                  <c:v>Turkey</c:v>
                </c:pt>
                <c:pt idx="25">
                  <c:v>Japan</c:v>
                </c:pt>
              </c:strCache>
            </c:strRef>
          </c:cat>
          <c:val>
            <c:numRef>
              <c:f>Sheet1!$B$2:$B$27</c:f>
              <c:numCache>
                <c:formatCode>0%</c:formatCode>
                <c:ptCount val="26"/>
                <c:pt idx="0">
                  <c:v>0.16</c:v>
                </c:pt>
                <c:pt idx="1">
                  <c:v>0.38</c:v>
                </c:pt>
                <c:pt idx="2">
                  <c:v>0.31</c:v>
                </c:pt>
                <c:pt idx="3">
                  <c:v>0.28999999999999998</c:v>
                </c:pt>
                <c:pt idx="4">
                  <c:v>0.24</c:v>
                </c:pt>
                <c:pt idx="5">
                  <c:v>0.23</c:v>
                </c:pt>
                <c:pt idx="6">
                  <c:v>0.22</c:v>
                </c:pt>
                <c:pt idx="7">
                  <c:v>0.2</c:v>
                </c:pt>
                <c:pt idx="8">
                  <c:v>0.2</c:v>
                </c:pt>
                <c:pt idx="9">
                  <c:v>0.2</c:v>
                </c:pt>
                <c:pt idx="10">
                  <c:v>0.19</c:v>
                </c:pt>
                <c:pt idx="11">
                  <c:v>0.18</c:v>
                </c:pt>
                <c:pt idx="12">
                  <c:v>0.17</c:v>
                </c:pt>
                <c:pt idx="13">
                  <c:v>0.17</c:v>
                </c:pt>
                <c:pt idx="14">
                  <c:v>0.15</c:v>
                </c:pt>
                <c:pt idx="15">
                  <c:v>0.14000000000000001</c:v>
                </c:pt>
                <c:pt idx="16">
                  <c:v>0.13</c:v>
                </c:pt>
                <c:pt idx="17">
                  <c:v>0.13</c:v>
                </c:pt>
                <c:pt idx="18">
                  <c:v>0.12</c:v>
                </c:pt>
                <c:pt idx="19">
                  <c:v>0.08</c:v>
                </c:pt>
                <c:pt idx="20">
                  <c:v>0.08</c:v>
                </c:pt>
                <c:pt idx="21">
                  <c:v>7.0000000000000007E-2</c:v>
                </c:pt>
                <c:pt idx="22">
                  <c:v>7.0000000000000007E-2</c:v>
                </c:pt>
                <c:pt idx="23">
                  <c:v>0.06</c:v>
                </c:pt>
                <c:pt idx="24">
                  <c:v>0.06</c:v>
                </c:pt>
                <c:pt idx="25">
                  <c:v>0.04</c:v>
                </c:pt>
              </c:numCache>
            </c:numRef>
          </c:val>
        </c:ser>
        <c:ser>
          <c:idx val="1"/>
          <c:order val="1"/>
          <c:tx>
            <c:strRef>
              <c:f>Sheet1!$C$1</c:f>
              <c:strCache>
                <c:ptCount val="1"/>
                <c:pt idx="0">
                  <c:v>Know Some</c:v>
                </c:pt>
              </c:strCache>
            </c:strRef>
          </c:tx>
          <c:invertIfNegative val="0"/>
          <c:dLbls>
            <c:txPr>
              <a:bodyPr/>
              <a:lstStyle/>
              <a:p>
                <a:pPr>
                  <a:defRPr b="1"/>
                </a:pPr>
                <a:endParaRPr lang="en-US"/>
              </a:p>
            </c:txPr>
            <c:showLegendKey val="0"/>
            <c:showVal val="1"/>
            <c:showCatName val="0"/>
            <c:showSerName val="0"/>
            <c:showPercent val="0"/>
            <c:showBubbleSize val="0"/>
            <c:showLeaderLines val="0"/>
          </c:dLbls>
          <c:cat>
            <c:strRef>
              <c:f>Sheet1!$A$2:$A$27</c:f>
              <c:strCache>
                <c:ptCount val="26"/>
                <c:pt idx="0">
                  <c:v>WW Avg.</c:v>
                </c:pt>
                <c:pt idx="1">
                  <c:v>Morocco</c:v>
                </c:pt>
                <c:pt idx="2">
                  <c:v>Pakistan</c:v>
                </c:pt>
                <c:pt idx="3">
                  <c:v>India</c:v>
                </c:pt>
                <c:pt idx="4">
                  <c:v>Brazil</c:v>
                </c:pt>
                <c:pt idx="5">
                  <c:v>Qatar</c:v>
                </c:pt>
                <c:pt idx="6">
                  <c:v>Australia</c:v>
                </c:pt>
                <c:pt idx="7">
                  <c:v>Poland</c:v>
                </c:pt>
                <c:pt idx="8">
                  <c:v>Germany</c:v>
                </c:pt>
                <c:pt idx="9">
                  <c:v>Italy</c:v>
                </c:pt>
                <c:pt idx="10">
                  <c:v>Canada</c:v>
                </c:pt>
                <c:pt idx="11">
                  <c:v>US</c:v>
                </c:pt>
                <c:pt idx="12">
                  <c:v>China</c:v>
                </c:pt>
                <c:pt idx="13">
                  <c:v>Norway</c:v>
                </c:pt>
                <c:pt idx="14">
                  <c:v>France</c:v>
                </c:pt>
                <c:pt idx="15">
                  <c:v>UK</c:v>
                </c:pt>
                <c:pt idx="16">
                  <c:v>Singapore</c:v>
                </c:pt>
                <c:pt idx="17">
                  <c:v>Egypt</c:v>
                </c:pt>
                <c:pt idx="18">
                  <c:v>UAE</c:v>
                </c:pt>
                <c:pt idx="19">
                  <c:v>Malaysia</c:v>
                </c:pt>
                <c:pt idx="20">
                  <c:v>Czech Republic</c:v>
                </c:pt>
                <c:pt idx="21">
                  <c:v>Argentina</c:v>
                </c:pt>
                <c:pt idx="22">
                  <c:v>Spain</c:v>
                </c:pt>
                <c:pt idx="23">
                  <c:v>Russia</c:v>
                </c:pt>
                <c:pt idx="24">
                  <c:v>Turkey</c:v>
                </c:pt>
                <c:pt idx="25">
                  <c:v>Japan</c:v>
                </c:pt>
              </c:strCache>
            </c:strRef>
          </c:cat>
          <c:val>
            <c:numRef>
              <c:f>Sheet1!$C$2:$C$27</c:f>
              <c:numCache>
                <c:formatCode>0%</c:formatCode>
                <c:ptCount val="26"/>
                <c:pt idx="0">
                  <c:v>0.42</c:v>
                </c:pt>
                <c:pt idx="1">
                  <c:v>0.24</c:v>
                </c:pt>
                <c:pt idx="2">
                  <c:v>0.3</c:v>
                </c:pt>
                <c:pt idx="3">
                  <c:v>0.41</c:v>
                </c:pt>
                <c:pt idx="4">
                  <c:v>0.47</c:v>
                </c:pt>
                <c:pt idx="5">
                  <c:v>0.27</c:v>
                </c:pt>
                <c:pt idx="6">
                  <c:v>0.43</c:v>
                </c:pt>
                <c:pt idx="7">
                  <c:v>0.48</c:v>
                </c:pt>
                <c:pt idx="8">
                  <c:v>0.54</c:v>
                </c:pt>
                <c:pt idx="9">
                  <c:v>0.49</c:v>
                </c:pt>
                <c:pt idx="10">
                  <c:v>0.46</c:v>
                </c:pt>
                <c:pt idx="11">
                  <c:v>0.4</c:v>
                </c:pt>
                <c:pt idx="12">
                  <c:v>0.51</c:v>
                </c:pt>
                <c:pt idx="13">
                  <c:v>0.55000000000000004</c:v>
                </c:pt>
                <c:pt idx="14">
                  <c:v>0.39</c:v>
                </c:pt>
                <c:pt idx="15">
                  <c:v>0.4</c:v>
                </c:pt>
                <c:pt idx="16">
                  <c:v>0.51</c:v>
                </c:pt>
                <c:pt idx="17">
                  <c:v>0.41</c:v>
                </c:pt>
                <c:pt idx="18">
                  <c:v>0.31</c:v>
                </c:pt>
                <c:pt idx="19">
                  <c:v>0.24</c:v>
                </c:pt>
                <c:pt idx="20">
                  <c:v>0.54</c:v>
                </c:pt>
                <c:pt idx="21">
                  <c:v>0.38</c:v>
                </c:pt>
                <c:pt idx="22">
                  <c:v>0.56000000000000005</c:v>
                </c:pt>
                <c:pt idx="23">
                  <c:v>0.43</c:v>
                </c:pt>
                <c:pt idx="24">
                  <c:v>0.28999999999999998</c:v>
                </c:pt>
                <c:pt idx="25">
                  <c:v>0.24</c:v>
                </c:pt>
              </c:numCache>
            </c:numRef>
          </c:val>
        </c:ser>
        <c:ser>
          <c:idx val="2"/>
          <c:order val="2"/>
          <c:tx>
            <c:strRef>
              <c:f>Sheet1!$D$1</c:f>
              <c:strCache>
                <c:ptCount val="1"/>
                <c:pt idx="0">
                  <c:v>Know A Little</c:v>
                </c:pt>
              </c:strCache>
            </c:strRef>
          </c:tx>
          <c:invertIfNegative val="0"/>
          <c:dLbls>
            <c:txPr>
              <a:bodyPr/>
              <a:lstStyle/>
              <a:p>
                <a:pPr>
                  <a:defRPr b="1"/>
                </a:pPr>
                <a:endParaRPr lang="en-US"/>
              </a:p>
            </c:txPr>
            <c:showLegendKey val="0"/>
            <c:showVal val="1"/>
            <c:showCatName val="0"/>
            <c:showSerName val="0"/>
            <c:showPercent val="0"/>
            <c:showBubbleSize val="0"/>
            <c:showLeaderLines val="0"/>
          </c:dLbls>
          <c:cat>
            <c:strRef>
              <c:f>Sheet1!$A$2:$A$27</c:f>
              <c:strCache>
                <c:ptCount val="26"/>
                <c:pt idx="0">
                  <c:v>WW Avg.</c:v>
                </c:pt>
                <c:pt idx="1">
                  <c:v>Morocco</c:v>
                </c:pt>
                <c:pt idx="2">
                  <c:v>Pakistan</c:v>
                </c:pt>
                <c:pt idx="3">
                  <c:v>India</c:v>
                </c:pt>
                <c:pt idx="4">
                  <c:v>Brazil</c:v>
                </c:pt>
                <c:pt idx="5">
                  <c:v>Qatar</c:v>
                </c:pt>
                <c:pt idx="6">
                  <c:v>Australia</c:v>
                </c:pt>
                <c:pt idx="7">
                  <c:v>Poland</c:v>
                </c:pt>
                <c:pt idx="8">
                  <c:v>Germany</c:v>
                </c:pt>
                <c:pt idx="9">
                  <c:v>Italy</c:v>
                </c:pt>
                <c:pt idx="10">
                  <c:v>Canada</c:v>
                </c:pt>
                <c:pt idx="11">
                  <c:v>US</c:v>
                </c:pt>
                <c:pt idx="12">
                  <c:v>China</c:v>
                </c:pt>
                <c:pt idx="13">
                  <c:v>Norway</c:v>
                </c:pt>
                <c:pt idx="14">
                  <c:v>France</c:v>
                </c:pt>
                <c:pt idx="15">
                  <c:v>UK</c:v>
                </c:pt>
                <c:pt idx="16">
                  <c:v>Singapore</c:v>
                </c:pt>
                <c:pt idx="17">
                  <c:v>Egypt</c:v>
                </c:pt>
                <c:pt idx="18">
                  <c:v>UAE</c:v>
                </c:pt>
                <c:pt idx="19">
                  <c:v>Malaysia</c:v>
                </c:pt>
                <c:pt idx="20">
                  <c:v>Czech Republic</c:v>
                </c:pt>
                <c:pt idx="21">
                  <c:v>Argentina</c:v>
                </c:pt>
                <c:pt idx="22">
                  <c:v>Spain</c:v>
                </c:pt>
                <c:pt idx="23">
                  <c:v>Russia</c:v>
                </c:pt>
                <c:pt idx="24">
                  <c:v>Turkey</c:v>
                </c:pt>
                <c:pt idx="25">
                  <c:v>Japan</c:v>
                </c:pt>
              </c:strCache>
            </c:strRef>
          </c:cat>
          <c:val>
            <c:numRef>
              <c:f>Sheet1!$D$2:$D$27</c:f>
              <c:numCache>
                <c:formatCode>0%</c:formatCode>
                <c:ptCount val="26"/>
                <c:pt idx="0">
                  <c:v>0.26</c:v>
                </c:pt>
                <c:pt idx="1">
                  <c:v>0.14000000000000001</c:v>
                </c:pt>
                <c:pt idx="2">
                  <c:v>0.21</c:v>
                </c:pt>
                <c:pt idx="3">
                  <c:v>0.24</c:v>
                </c:pt>
                <c:pt idx="4">
                  <c:v>0.2</c:v>
                </c:pt>
                <c:pt idx="5">
                  <c:v>0.24</c:v>
                </c:pt>
                <c:pt idx="6">
                  <c:v>0.27</c:v>
                </c:pt>
                <c:pt idx="7">
                  <c:v>0.26</c:v>
                </c:pt>
                <c:pt idx="8">
                  <c:v>0.21</c:v>
                </c:pt>
                <c:pt idx="9">
                  <c:v>0.24</c:v>
                </c:pt>
                <c:pt idx="10">
                  <c:v>0.24</c:v>
                </c:pt>
                <c:pt idx="11">
                  <c:v>0.31</c:v>
                </c:pt>
                <c:pt idx="12">
                  <c:v>0.27</c:v>
                </c:pt>
                <c:pt idx="13">
                  <c:v>0.21</c:v>
                </c:pt>
                <c:pt idx="14">
                  <c:v>0.34</c:v>
                </c:pt>
                <c:pt idx="15">
                  <c:v>0.32</c:v>
                </c:pt>
                <c:pt idx="16">
                  <c:v>0.28999999999999998</c:v>
                </c:pt>
                <c:pt idx="17">
                  <c:v>0.24</c:v>
                </c:pt>
                <c:pt idx="18">
                  <c:v>0.28999999999999998</c:v>
                </c:pt>
                <c:pt idx="19">
                  <c:v>0.35</c:v>
                </c:pt>
                <c:pt idx="20">
                  <c:v>0.28000000000000003</c:v>
                </c:pt>
                <c:pt idx="21">
                  <c:v>0.31</c:v>
                </c:pt>
                <c:pt idx="22">
                  <c:v>0.22</c:v>
                </c:pt>
                <c:pt idx="23">
                  <c:v>0.37</c:v>
                </c:pt>
                <c:pt idx="24">
                  <c:v>0.28999999999999998</c:v>
                </c:pt>
                <c:pt idx="25">
                  <c:v>0.39</c:v>
                </c:pt>
              </c:numCache>
            </c:numRef>
          </c:val>
        </c:ser>
        <c:ser>
          <c:idx val="3"/>
          <c:order val="3"/>
          <c:tx>
            <c:strRef>
              <c:f>Sheet1!$E$1</c:f>
              <c:strCache>
                <c:ptCount val="1"/>
                <c:pt idx="0">
                  <c:v>Know Nothing</c:v>
                </c:pt>
              </c:strCache>
            </c:strRef>
          </c:tx>
          <c:invertIfNegative val="0"/>
          <c:dLbls>
            <c:txPr>
              <a:bodyPr/>
              <a:lstStyle/>
              <a:p>
                <a:pPr>
                  <a:defRPr b="1"/>
                </a:pPr>
                <a:endParaRPr lang="en-US"/>
              </a:p>
            </c:txPr>
            <c:showLegendKey val="0"/>
            <c:showVal val="1"/>
            <c:showCatName val="0"/>
            <c:showSerName val="0"/>
            <c:showPercent val="0"/>
            <c:showBubbleSize val="0"/>
            <c:showLeaderLines val="0"/>
          </c:dLbls>
          <c:cat>
            <c:strRef>
              <c:f>Sheet1!$A$2:$A$27</c:f>
              <c:strCache>
                <c:ptCount val="26"/>
                <c:pt idx="0">
                  <c:v>WW Avg.</c:v>
                </c:pt>
                <c:pt idx="1">
                  <c:v>Morocco</c:v>
                </c:pt>
                <c:pt idx="2">
                  <c:v>Pakistan</c:v>
                </c:pt>
                <c:pt idx="3">
                  <c:v>India</c:v>
                </c:pt>
                <c:pt idx="4">
                  <c:v>Brazil</c:v>
                </c:pt>
                <c:pt idx="5">
                  <c:v>Qatar</c:v>
                </c:pt>
                <c:pt idx="6">
                  <c:v>Australia</c:v>
                </c:pt>
                <c:pt idx="7">
                  <c:v>Poland</c:v>
                </c:pt>
                <c:pt idx="8">
                  <c:v>Germany</c:v>
                </c:pt>
                <c:pt idx="9">
                  <c:v>Italy</c:v>
                </c:pt>
                <c:pt idx="10">
                  <c:v>Canada</c:v>
                </c:pt>
                <c:pt idx="11">
                  <c:v>US</c:v>
                </c:pt>
                <c:pt idx="12">
                  <c:v>China</c:v>
                </c:pt>
                <c:pt idx="13">
                  <c:v>Norway</c:v>
                </c:pt>
                <c:pt idx="14">
                  <c:v>France</c:v>
                </c:pt>
                <c:pt idx="15">
                  <c:v>UK</c:v>
                </c:pt>
                <c:pt idx="16">
                  <c:v>Singapore</c:v>
                </c:pt>
                <c:pt idx="17">
                  <c:v>Egypt</c:v>
                </c:pt>
                <c:pt idx="18">
                  <c:v>UAE</c:v>
                </c:pt>
                <c:pt idx="19">
                  <c:v>Malaysia</c:v>
                </c:pt>
                <c:pt idx="20">
                  <c:v>Czech Republic</c:v>
                </c:pt>
                <c:pt idx="21">
                  <c:v>Argentina</c:v>
                </c:pt>
                <c:pt idx="22">
                  <c:v>Spain</c:v>
                </c:pt>
                <c:pt idx="23">
                  <c:v>Russia</c:v>
                </c:pt>
                <c:pt idx="24">
                  <c:v>Turkey</c:v>
                </c:pt>
                <c:pt idx="25">
                  <c:v>Japan</c:v>
                </c:pt>
              </c:strCache>
            </c:strRef>
          </c:cat>
          <c:val>
            <c:numRef>
              <c:f>Sheet1!$E$2:$E$27</c:f>
              <c:numCache>
                <c:formatCode>0%</c:formatCode>
                <c:ptCount val="26"/>
                <c:pt idx="0">
                  <c:v>0.16</c:v>
                </c:pt>
                <c:pt idx="1">
                  <c:v>0.23</c:v>
                </c:pt>
                <c:pt idx="2">
                  <c:v>0.18</c:v>
                </c:pt>
                <c:pt idx="3">
                  <c:v>7.0000000000000007E-2</c:v>
                </c:pt>
                <c:pt idx="4">
                  <c:v>0.1</c:v>
                </c:pt>
                <c:pt idx="5">
                  <c:v>0.27</c:v>
                </c:pt>
                <c:pt idx="6">
                  <c:v>0.08</c:v>
                </c:pt>
                <c:pt idx="7">
                  <c:v>7.0000000000000007E-2</c:v>
                </c:pt>
                <c:pt idx="8">
                  <c:v>0.05</c:v>
                </c:pt>
                <c:pt idx="9">
                  <c:v>7.0000000000000007E-2</c:v>
                </c:pt>
                <c:pt idx="10">
                  <c:v>0.11</c:v>
                </c:pt>
                <c:pt idx="11">
                  <c:v>0.11</c:v>
                </c:pt>
                <c:pt idx="12">
                  <c:v>0.05</c:v>
                </c:pt>
                <c:pt idx="13">
                  <c:v>7.0000000000000007E-2</c:v>
                </c:pt>
                <c:pt idx="14">
                  <c:v>0.12</c:v>
                </c:pt>
                <c:pt idx="15">
                  <c:v>0.15</c:v>
                </c:pt>
                <c:pt idx="16">
                  <c:v>7.0000000000000007E-2</c:v>
                </c:pt>
                <c:pt idx="17">
                  <c:v>0.22</c:v>
                </c:pt>
                <c:pt idx="18">
                  <c:v>0.27</c:v>
                </c:pt>
                <c:pt idx="19">
                  <c:v>0.33</c:v>
                </c:pt>
                <c:pt idx="20">
                  <c:v>0.1</c:v>
                </c:pt>
                <c:pt idx="21">
                  <c:v>0.24</c:v>
                </c:pt>
                <c:pt idx="22">
                  <c:v>0.15</c:v>
                </c:pt>
                <c:pt idx="23">
                  <c:v>0.14000000000000001</c:v>
                </c:pt>
                <c:pt idx="24">
                  <c:v>0.36</c:v>
                </c:pt>
                <c:pt idx="25">
                  <c:v>0.33</c:v>
                </c:pt>
              </c:numCache>
            </c:numRef>
          </c:val>
        </c:ser>
        <c:dLbls>
          <c:showLegendKey val="0"/>
          <c:showVal val="0"/>
          <c:showCatName val="0"/>
          <c:showSerName val="0"/>
          <c:showPercent val="0"/>
          <c:showBubbleSize val="0"/>
        </c:dLbls>
        <c:gapWidth val="31"/>
        <c:overlap val="100"/>
        <c:axId val="61739392"/>
        <c:axId val="61740928"/>
      </c:barChart>
      <c:catAx>
        <c:axId val="61739392"/>
        <c:scaling>
          <c:orientation val="minMax"/>
        </c:scaling>
        <c:delete val="0"/>
        <c:axPos val="b"/>
        <c:majorTickMark val="none"/>
        <c:minorTickMark val="none"/>
        <c:tickLblPos val="nextTo"/>
        <c:crossAx val="61740928"/>
        <c:crosses val="autoZero"/>
        <c:auto val="1"/>
        <c:lblAlgn val="ctr"/>
        <c:lblOffset val="100"/>
        <c:noMultiLvlLbl val="0"/>
      </c:catAx>
      <c:valAx>
        <c:axId val="61740928"/>
        <c:scaling>
          <c:orientation val="minMax"/>
          <c:max val="1"/>
        </c:scaling>
        <c:delete val="0"/>
        <c:axPos val="l"/>
        <c:numFmt formatCode="0%" sourceLinked="0"/>
        <c:majorTickMark val="none"/>
        <c:minorTickMark val="none"/>
        <c:tickLblPos val="nextTo"/>
        <c:crossAx val="61739392"/>
        <c:crosses val="autoZero"/>
        <c:crossBetween val="between"/>
        <c:majorUnit val="0.2"/>
      </c:valAx>
      <c:spPr>
        <a:ln>
          <a:solidFill>
            <a:schemeClr val="accent1">
              <a:shade val="95000"/>
              <a:satMod val="105000"/>
            </a:schemeClr>
          </a:solidFill>
        </a:ln>
      </c:spPr>
    </c:plotArea>
    <c:legend>
      <c:legendPos val="t"/>
      <c:layout/>
      <c:overlay val="0"/>
    </c:legend>
    <c:plotVisOnly val="1"/>
    <c:dispBlanksAs val="gap"/>
    <c:showDLblsOverMax val="0"/>
  </c:chart>
  <c:txPr>
    <a:bodyPr/>
    <a:lstStyle/>
    <a:p>
      <a:pPr>
        <a:defRPr sz="11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title>
      <c:tx>
        <c:rich>
          <a:bodyPr/>
          <a:lstStyle/>
          <a:p>
            <a:pPr>
              <a:defRPr/>
            </a:pPr>
            <a:r>
              <a:rPr lang="en-US" dirty="0" smtClean="0"/>
              <a:t>Worried</a:t>
            </a:r>
            <a:r>
              <a:rPr lang="en-US" baseline="0" dirty="0" smtClean="0"/>
              <a:t> </a:t>
            </a:r>
            <a:r>
              <a:rPr lang="en-US" dirty="0" smtClean="0"/>
              <a:t>About Online Bullying</a:t>
            </a:r>
          </a:p>
        </c:rich>
      </c:tx>
      <c:layout/>
      <c:overlay val="0"/>
    </c:title>
    <c:autoTitleDeleted val="0"/>
    <c:plotArea>
      <c:layout>
        <c:manualLayout>
          <c:layoutTarget val="inner"/>
          <c:xMode val="edge"/>
          <c:yMode val="edge"/>
          <c:x val="4.0489726387616914E-2"/>
          <c:y val="0.16905984756407072"/>
          <c:w val="0.94645647655061804"/>
          <c:h val="0.60441059098228578"/>
        </c:manualLayout>
      </c:layout>
      <c:barChart>
        <c:barDir val="col"/>
        <c:grouping val="stacked"/>
        <c:varyColors val="0"/>
        <c:ser>
          <c:idx val="0"/>
          <c:order val="0"/>
          <c:tx>
            <c:strRef>
              <c:f>Sheet1!$B$1</c:f>
              <c:strCache>
                <c:ptCount val="1"/>
                <c:pt idx="0">
                  <c:v>Very Worried</c:v>
                </c:pt>
              </c:strCache>
            </c:strRef>
          </c:tx>
          <c:invertIfNegative val="0"/>
          <c:dLbls>
            <c:txPr>
              <a:bodyPr/>
              <a:lstStyle/>
              <a:p>
                <a:pPr>
                  <a:defRPr b="1">
                    <a:solidFill>
                      <a:schemeClr val="tx1"/>
                    </a:solidFill>
                  </a:defRPr>
                </a:pPr>
                <a:endParaRPr lang="en-US"/>
              </a:p>
            </c:txPr>
            <c:showLegendKey val="0"/>
            <c:showVal val="1"/>
            <c:showCatName val="0"/>
            <c:showSerName val="0"/>
            <c:showPercent val="0"/>
            <c:showBubbleSize val="0"/>
            <c:showLeaderLines val="0"/>
          </c:dLbls>
          <c:cat>
            <c:strRef>
              <c:f>Sheet1!$A$2:$A$27</c:f>
              <c:strCache>
                <c:ptCount val="26"/>
                <c:pt idx="0">
                  <c:v>WW Avg.</c:v>
                </c:pt>
                <c:pt idx="1">
                  <c:v>Brazil</c:v>
                </c:pt>
                <c:pt idx="2">
                  <c:v>Spain</c:v>
                </c:pt>
                <c:pt idx="3">
                  <c:v>India</c:v>
                </c:pt>
                <c:pt idx="4">
                  <c:v>China</c:v>
                </c:pt>
                <c:pt idx="5">
                  <c:v>Argentina</c:v>
                </c:pt>
                <c:pt idx="6">
                  <c:v>Poland</c:v>
                </c:pt>
                <c:pt idx="7">
                  <c:v>Russia</c:v>
                </c:pt>
                <c:pt idx="8">
                  <c:v>Germany</c:v>
                </c:pt>
                <c:pt idx="9">
                  <c:v>Italy</c:v>
                </c:pt>
                <c:pt idx="10">
                  <c:v>Morocco</c:v>
                </c:pt>
                <c:pt idx="11">
                  <c:v>Japan</c:v>
                </c:pt>
                <c:pt idx="12">
                  <c:v>Czech Republic</c:v>
                </c:pt>
                <c:pt idx="13">
                  <c:v>Singapore</c:v>
                </c:pt>
                <c:pt idx="14">
                  <c:v>Australia</c:v>
                </c:pt>
                <c:pt idx="15">
                  <c:v>Norway</c:v>
                </c:pt>
                <c:pt idx="16">
                  <c:v>Turkey</c:v>
                </c:pt>
                <c:pt idx="17">
                  <c:v>France</c:v>
                </c:pt>
                <c:pt idx="18">
                  <c:v>Canada</c:v>
                </c:pt>
                <c:pt idx="19">
                  <c:v>Malaysia</c:v>
                </c:pt>
                <c:pt idx="20">
                  <c:v>UK</c:v>
                </c:pt>
                <c:pt idx="21">
                  <c:v>Egypt</c:v>
                </c:pt>
                <c:pt idx="22">
                  <c:v>US</c:v>
                </c:pt>
                <c:pt idx="23">
                  <c:v>Qatar</c:v>
                </c:pt>
                <c:pt idx="24">
                  <c:v>UAE</c:v>
                </c:pt>
                <c:pt idx="25">
                  <c:v>Pakistan</c:v>
                </c:pt>
              </c:strCache>
            </c:strRef>
          </c:cat>
          <c:val>
            <c:numRef>
              <c:f>Sheet1!$B$2:$B$27</c:f>
              <c:numCache>
                <c:formatCode>0%</c:formatCode>
                <c:ptCount val="26"/>
                <c:pt idx="0">
                  <c:v>0.17</c:v>
                </c:pt>
                <c:pt idx="1">
                  <c:v>0.51</c:v>
                </c:pt>
                <c:pt idx="2">
                  <c:v>0.4</c:v>
                </c:pt>
                <c:pt idx="3">
                  <c:v>0.36</c:v>
                </c:pt>
                <c:pt idx="4">
                  <c:v>0.27</c:v>
                </c:pt>
                <c:pt idx="5">
                  <c:v>0.26</c:v>
                </c:pt>
                <c:pt idx="6">
                  <c:v>0.25</c:v>
                </c:pt>
                <c:pt idx="7">
                  <c:v>0.21</c:v>
                </c:pt>
                <c:pt idx="8">
                  <c:v>0.21</c:v>
                </c:pt>
                <c:pt idx="9">
                  <c:v>0.19</c:v>
                </c:pt>
                <c:pt idx="10">
                  <c:v>0.18</c:v>
                </c:pt>
                <c:pt idx="11">
                  <c:v>0.16</c:v>
                </c:pt>
                <c:pt idx="12">
                  <c:v>0.15</c:v>
                </c:pt>
                <c:pt idx="13">
                  <c:v>0.14000000000000001</c:v>
                </c:pt>
                <c:pt idx="14">
                  <c:v>0.13</c:v>
                </c:pt>
                <c:pt idx="15">
                  <c:v>0.12</c:v>
                </c:pt>
                <c:pt idx="16">
                  <c:v>0.11</c:v>
                </c:pt>
                <c:pt idx="17">
                  <c:v>0.1</c:v>
                </c:pt>
                <c:pt idx="18">
                  <c:v>0.08</c:v>
                </c:pt>
                <c:pt idx="19">
                  <c:v>7.0000000000000007E-2</c:v>
                </c:pt>
                <c:pt idx="20">
                  <c:v>7.0000000000000007E-2</c:v>
                </c:pt>
                <c:pt idx="21">
                  <c:v>0.05</c:v>
                </c:pt>
                <c:pt idx="22">
                  <c:v>0.04</c:v>
                </c:pt>
                <c:pt idx="23">
                  <c:v>0.04</c:v>
                </c:pt>
                <c:pt idx="24">
                  <c:v>0.04</c:v>
                </c:pt>
                <c:pt idx="25">
                  <c:v>0.03</c:v>
                </c:pt>
              </c:numCache>
            </c:numRef>
          </c:val>
        </c:ser>
        <c:ser>
          <c:idx val="1"/>
          <c:order val="1"/>
          <c:tx>
            <c:strRef>
              <c:f>Sheet1!$C$1</c:f>
              <c:strCache>
                <c:ptCount val="1"/>
                <c:pt idx="0">
                  <c:v>Somewhat Worried</c:v>
                </c:pt>
              </c:strCache>
            </c:strRef>
          </c:tx>
          <c:invertIfNegative val="0"/>
          <c:dLbls>
            <c:txPr>
              <a:bodyPr/>
              <a:lstStyle/>
              <a:p>
                <a:pPr>
                  <a:defRPr b="1"/>
                </a:pPr>
                <a:endParaRPr lang="en-US"/>
              </a:p>
            </c:txPr>
            <c:showLegendKey val="0"/>
            <c:showVal val="1"/>
            <c:showCatName val="0"/>
            <c:showSerName val="0"/>
            <c:showPercent val="0"/>
            <c:showBubbleSize val="0"/>
            <c:showLeaderLines val="0"/>
          </c:dLbls>
          <c:cat>
            <c:strRef>
              <c:f>Sheet1!$A$2:$A$27</c:f>
              <c:strCache>
                <c:ptCount val="26"/>
                <c:pt idx="0">
                  <c:v>WW Avg.</c:v>
                </c:pt>
                <c:pt idx="1">
                  <c:v>Brazil</c:v>
                </c:pt>
                <c:pt idx="2">
                  <c:v>Spain</c:v>
                </c:pt>
                <c:pt idx="3">
                  <c:v>India</c:v>
                </c:pt>
                <c:pt idx="4">
                  <c:v>China</c:v>
                </c:pt>
                <c:pt idx="5">
                  <c:v>Argentina</c:v>
                </c:pt>
                <c:pt idx="6">
                  <c:v>Poland</c:v>
                </c:pt>
                <c:pt idx="7">
                  <c:v>Russia</c:v>
                </c:pt>
                <c:pt idx="8">
                  <c:v>Germany</c:v>
                </c:pt>
                <c:pt idx="9">
                  <c:v>Italy</c:v>
                </c:pt>
                <c:pt idx="10">
                  <c:v>Morocco</c:v>
                </c:pt>
                <c:pt idx="11">
                  <c:v>Japan</c:v>
                </c:pt>
                <c:pt idx="12">
                  <c:v>Czech Republic</c:v>
                </c:pt>
                <c:pt idx="13">
                  <c:v>Singapore</c:v>
                </c:pt>
                <c:pt idx="14">
                  <c:v>Australia</c:v>
                </c:pt>
                <c:pt idx="15">
                  <c:v>Norway</c:v>
                </c:pt>
                <c:pt idx="16">
                  <c:v>Turkey</c:v>
                </c:pt>
                <c:pt idx="17">
                  <c:v>France</c:v>
                </c:pt>
                <c:pt idx="18">
                  <c:v>Canada</c:v>
                </c:pt>
                <c:pt idx="19">
                  <c:v>Malaysia</c:v>
                </c:pt>
                <c:pt idx="20">
                  <c:v>UK</c:v>
                </c:pt>
                <c:pt idx="21">
                  <c:v>Egypt</c:v>
                </c:pt>
                <c:pt idx="22">
                  <c:v>US</c:v>
                </c:pt>
                <c:pt idx="23">
                  <c:v>Qatar</c:v>
                </c:pt>
                <c:pt idx="24">
                  <c:v>UAE</c:v>
                </c:pt>
                <c:pt idx="25">
                  <c:v>Pakistan</c:v>
                </c:pt>
              </c:strCache>
            </c:strRef>
          </c:cat>
          <c:val>
            <c:numRef>
              <c:f>Sheet1!$C$2:$C$27</c:f>
              <c:numCache>
                <c:formatCode>0%</c:formatCode>
                <c:ptCount val="26"/>
                <c:pt idx="0">
                  <c:v>0.37</c:v>
                </c:pt>
                <c:pt idx="1">
                  <c:v>0.3</c:v>
                </c:pt>
                <c:pt idx="2">
                  <c:v>0.41</c:v>
                </c:pt>
                <c:pt idx="3">
                  <c:v>0.43</c:v>
                </c:pt>
                <c:pt idx="4">
                  <c:v>0.53</c:v>
                </c:pt>
                <c:pt idx="5">
                  <c:v>0.39</c:v>
                </c:pt>
                <c:pt idx="6">
                  <c:v>0.47</c:v>
                </c:pt>
                <c:pt idx="7">
                  <c:v>0.46</c:v>
                </c:pt>
                <c:pt idx="8">
                  <c:v>0.43</c:v>
                </c:pt>
                <c:pt idx="9">
                  <c:v>0.43</c:v>
                </c:pt>
                <c:pt idx="10">
                  <c:v>0.27</c:v>
                </c:pt>
                <c:pt idx="11">
                  <c:v>0.47</c:v>
                </c:pt>
                <c:pt idx="12">
                  <c:v>0.31</c:v>
                </c:pt>
                <c:pt idx="13">
                  <c:v>0.48</c:v>
                </c:pt>
                <c:pt idx="14">
                  <c:v>0.36</c:v>
                </c:pt>
                <c:pt idx="15">
                  <c:v>0.41</c:v>
                </c:pt>
                <c:pt idx="16">
                  <c:v>0.28999999999999998</c:v>
                </c:pt>
                <c:pt idx="17">
                  <c:v>0.38</c:v>
                </c:pt>
                <c:pt idx="18">
                  <c:v>0.37</c:v>
                </c:pt>
                <c:pt idx="19">
                  <c:v>0.31</c:v>
                </c:pt>
                <c:pt idx="20">
                  <c:v>0.33</c:v>
                </c:pt>
                <c:pt idx="21">
                  <c:v>0.47</c:v>
                </c:pt>
                <c:pt idx="22">
                  <c:v>0.28999999999999998</c:v>
                </c:pt>
                <c:pt idx="23">
                  <c:v>0.2</c:v>
                </c:pt>
                <c:pt idx="24">
                  <c:v>0.27</c:v>
                </c:pt>
                <c:pt idx="25">
                  <c:v>0.18</c:v>
                </c:pt>
              </c:numCache>
            </c:numRef>
          </c:val>
        </c:ser>
        <c:ser>
          <c:idx val="2"/>
          <c:order val="2"/>
          <c:tx>
            <c:strRef>
              <c:f>Sheet1!$D$1</c:f>
              <c:strCache>
                <c:ptCount val="1"/>
                <c:pt idx="0">
                  <c:v>Not Very Worried</c:v>
                </c:pt>
              </c:strCache>
            </c:strRef>
          </c:tx>
          <c:invertIfNegative val="0"/>
          <c:dLbls>
            <c:txPr>
              <a:bodyPr/>
              <a:lstStyle/>
              <a:p>
                <a:pPr>
                  <a:defRPr b="1"/>
                </a:pPr>
                <a:endParaRPr lang="en-US"/>
              </a:p>
            </c:txPr>
            <c:showLegendKey val="0"/>
            <c:showVal val="1"/>
            <c:showCatName val="0"/>
            <c:showSerName val="0"/>
            <c:showPercent val="0"/>
            <c:showBubbleSize val="0"/>
            <c:showLeaderLines val="0"/>
          </c:dLbls>
          <c:cat>
            <c:strRef>
              <c:f>Sheet1!$A$2:$A$27</c:f>
              <c:strCache>
                <c:ptCount val="26"/>
                <c:pt idx="0">
                  <c:v>WW Avg.</c:v>
                </c:pt>
                <c:pt idx="1">
                  <c:v>Brazil</c:v>
                </c:pt>
                <c:pt idx="2">
                  <c:v>Spain</c:v>
                </c:pt>
                <c:pt idx="3">
                  <c:v>India</c:v>
                </c:pt>
                <c:pt idx="4">
                  <c:v>China</c:v>
                </c:pt>
                <c:pt idx="5">
                  <c:v>Argentina</c:v>
                </c:pt>
                <c:pt idx="6">
                  <c:v>Poland</c:v>
                </c:pt>
                <c:pt idx="7">
                  <c:v>Russia</c:v>
                </c:pt>
                <c:pt idx="8">
                  <c:v>Germany</c:v>
                </c:pt>
                <c:pt idx="9">
                  <c:v>Italy</c:v>
                </c:pt>
                <c:pt idx="10">
                  <c:v>Morocco</c:v>
                </c:pt>
                <c:pt idx="11">
                  <c:v>Japan</c:v>
                </c:pt>
                <c:pt idx="12">
                  <c:v>Czech Republic</c:v>
                </c:pt>
                <c:pt idx="13">
                  <c:v>Singapore</c:v>
                </c:pt>
                <c:pt idx="14">
                  <c:v>Australia</c:v>
                </c:pt>
                <c:pt idx="15">
                  <c:v>Norway</c:v>
                </c:pt>
                <c:pt idx="16">
                  <c:v>Turkey</c:v>
                </c:pt>
                <c:pt idx="17">
                  <c:v>France</c:v>
                </c:pt>
                <c:pt idx="18">
                  <c:v>Canada</c:v>
                </c:pt>
                <c:pt idx="19">
                  <c:v>Malaysia</c:v>
                </c:pt>
                <c:pt idx="20">
                  <c:v>UK</c:v>
                </c:pt>
                <c:pt idx="21">
                  <c:v>Egypt</c:v>
                </c:pt>
                <c:pt idx="22">
                  <c:v>US</c:v>
                </c:pt>
                <c:pt idx="23">
                  <c:v>Qatar</c:v>
                </c:pt>
                <c:pt idx="24">
                  <c:v>UAE</c:v>
                </c:pt>
                <c:pt idx="25">
                  <c:v>Pakistan</c:v>
                </c:pt>
              </c:strCache>
            </c:strRef>
          </c:cat>
          <c:val>
            <c:numRef>
              <c:f>Sheet1!$D$2:$D$27</c:f>
              <c:numCache>
                <c:formatCode>0%</c:formatCode>
                <c:ptCount val="26"/>
                <c:pt idx="0">
                  <c:v>0.28000000000000003</c:v>
                </c:pt>
                <c:pt idx="1">
                  <c:v>0.15</c:v>
                </c:pt>
                <c:pt idx="2">
                  <c:v>0.15</c:v>
                </c:pt>
                <c:pt idx="3">
                  <c:v>0.17</c:v>
                </c:pt>
                <c:pt idx="4">
                  <c:v>0.18</c:v>
                </c:pt>
                <c:pt idx="5">
                  <c:v>0.23</c:v>
                </c:pt>
                <c:pt idx="6">
                  <c:v>0.21</c:v>
                </c:pt>
                <c:pt idx="7">
                  <c:v>0.21</c:v>
                </c:pt>
                <c:pt idx="8">
                  <c:v>0.28000000000000003</c:v>
                </c:pt>
                <c:pt idx="9">
                  <c:v>0.33</c:v>
                </c:pt>
                <c:pt idx="10">
                  <c:v>0.06</c:v>
                </c:pt>
                <c:pt idx="11">
                  <c:v>0.28999999999999998</c:v>
                </c:pt>
                <c:pt idx="12">
                  <c:v>0.3</c:v>
                </c:pt>
                <c:pt idx="13">
                  <c:v>0.32</c:v>
                </c:pt>
                <c:pt idx="14">
                  <c:v>0.41</c:v>
                </c:pt>
                <c:pt idx="15">
                  <c:v>0.31</c:v>
                </c:pt>
                <c:pt idx="16">
                  <c:v>0.21</c:v>
                </c:pt>
                <c:pt idx="17">
                  <c:v>0.41</c:v>
                </c:pt>
                <c:pt idx="18">
                  <c:v>0.46</c:v>
                </c:pt>
                <c:pt idx="19">
                  <c:v>0.31</c:v>
                </c:pt>
                <c:pt idx="20">
                  <c:v>0.47</c:v>
                </c:pt>
                <c:pt idx="21">
                  <c:v>0.25</c:v>
                </c:pt>
                <c:pt idx="22">
                  <c:v>0.52</c:v>
                </c:pt>
                <c:pt idx="23">
                  <c:v>0.3</c:v>
                </c:pt>
                <c:pt idx="24">
                  <c:v>0.3</c:v>
                </c:pt>
                <c:pt idx="25">
                  <c:v>0.25</c:v>
                </c:pt>
              </c:numCache>
            </c:numRef>
          </c:val>
        </c:ser>
        <c:ser>
          <c:idx val="3"/>
          <c:order val="3"/>
          <c:tx>
            <c:strRef>
              <c:f>Sheet1!$E$1</c:f>
              <c:strCache>
                <c:ptCount val="1"/>
                <c:pt idx="0">
                  <c:v>Not worried at all</c:v>
                </c:pt>
              </c:strCache>
            </c:strRef>
          </c:tx>
          <c:invertIfNegative val="0"/>
          <c:dLbls>
            <c:txPr>
              <a:bodyPr/>
              <a:lstStyle/>
              <a:p>
                <a:pPr>
                  <a:defRPr b="1"/>
                </a:pPr>
                <a:endParaRPr lang="en-US"/>
              </a:p>
            </c:txPr>
            <c:showLegendKey val="0"/>
            <c:showVal val="1"/>
            <c:showCatName val="0"/>
            <c:showSerName val="0"/>
            <c:showPercent val="0"/>
            <c:showBubbleSize val="0"/>
            <c:showLeaderLines val="0"/>
          </c:dLbls>
          <c:cat>
            <c:strRef>
              <c:f>Sheet1!$A$2:$A$27</c:f>
              <c:strCache>
                <c:ptCount val="26"/>
                <c:pt idx="0">
                  <c:v>WW Avg.</c:v>
                </c:pt>
                <c:pt idx="1">
                  <c:v>Brazil</c:v>
                </c:pt>
                <c:pt idx="2">
                  <c:v>Spain</c:v>
                </c:pt>
                <c:pt idx="3">
                  <c:v>India</c:v>
                </c:pt>
                <c:pt idx="4">
                  <c:v>China</c:v>
                </c:pt>
                <c:pt idx="5">
                  <c:v>Argentina</c:v>
                </c:pt>
                <c:pt idx="6">
                  <c:v>Poland</c:v>
                </c:pt>
                <c:pt idx="7">
                  <c:v>Russia</c:v>
                </c:pt>
                <c:pt idx="8">
                  <c:v>Germany</c:v>
                </c:pt>
                <c:pt idx="9">
                  <c:v>Italy</c:v>
                </c:pt>
                <c:pt idx="10">
                  <c:v>Morocco</c:v>
                </c:pt>
                <c:pt idx="11">
                  <c:v>Japan</c:v>
                </c:pt>
                <c:pt idx="12">
                  <c:v>Czech Republic</c:v>
                </c:pt>
                <c:pt idx="13">
                  <c:v>Singapore</c:v>
                </c:pt>
                <c:pt idx="14">
                  <c:v>Australia</c:v>
                </c:pt>
                <c:pt idx="15">
                  <c:v>Norway</c:v>
                </c:pt>
                <c:pt idx="16">
                  <c:v>Turkey</c:v>
                </c:pt>
                <c:pt idx="17">
                  <c:v>France</c:v>
                </c:pt>
                <c:pt idx="18">
                  <c:v>Canada</c:v>
                </c:pt>
                <c:pt idx="19">
                  <c:v>Malaysia</c:v>
                </c:pt>
                <c:pt idx="20">
                  <c:v>UK</c:v>
                </c:pt>
                <c:pt idx="21">
                  <c:v>Egypt</c:v>
                </c:pt>
                <c:pt idx="22">
                  <c:v>US</c:v>
                </c:pt>
                <c:pt idx="23">
                  <c:v>Qatar</c:v>
                </c:pt>
                <c:pt idx="24">
                  <c:v>UAE</c:v>
                </c:pt>
                <c:pt idx="25">
                  <c:v>Pakistan</c:v>
                </c:pt>
              </c:strCache>
            </c:strRef>
          </c:cat>
          <c:val>
            <c:numRef>
              <c:f>Sheet1!$E$2:$E$27</c:f>
              <c:numCache>
                <c:formatCode>0%</c:formatCode>
                <c:ptCount val="26"/>
                <c:pt idx="0">
                  <c:v>0.18</c:v>
                </c:pt>
                <c:pt idx="1">
                  <c:v>0.04</c:v>
                </c:pt>
                <c:pt idx="2">
                  <c:v>0.04</c:v>
                </c:pt>
                <c:pt idx="3">
                  <c:v>0.04</c:v>
                </c:pt>
                <c:pt idx="4">
                  <c:v>0.02</c:v>
                </c:pt>
                <c:pt idx="5">
                  <c:v>0.11</c:v>
                </c:pt>
                <c:pt idx="6">
                  <c:v>0.06</c:v>
                </c:pt>
                <c:pt idx="7">
                  <c:v>0.13</c:v>
                </c:pt>
                <c:pt idx="8">
                  <c:v>0.08</c:v>
                </c:pt>
                <c:pt idx="9">
                  <c:v>0.05</c:v>
                </c:pt>
                <c:pt idx="10">
                  <c:v>0.49</c:v>
                </c:pt>
                <c:pt idx="11">
                  <c:v>0.08</c:v>
                </c:pt>
                <c:pt idx="12">
                  <c:v>0.24</c:v>
                </c:pt>
                <c:pt idx="13">
                  <c:v>0.06</c:v>
                </c:pt>
                <c:pt idx="14">
                  <c:v>0.1</c:v>
                </c:pt>
                <c:pt idx="15">
                  <c:v>0.16</c:v>
                </c:pt>
                <c:pt idx="16">
                  <c:v>0.39</c:v>
                </c:pt>
                <c:pt idx="17">
                  <c:v>0.1</c:v>
                </c:pt>
                <c:pt idx="18">
                  <c:v>0.09</c:v>
                </c:pt>
                <c:pt idx="19">
                  <c:v>0.31</c:v>
                </c:pt>
                <c:pt idx="20">
                  <c:v>0.12</c:v>
                </c:pt>
                <c:pt idx="21">
                  <c:v>0.23</c:v>
                </c:pt>
                <c:pt idx="22">
                  <c:v>0.15</c:v>
                </c:pt>
                <c:pt idx="23">
                  <c:v>0.45</c:v>
                </c:pt>
                <c:pt idx="24">
                  <c:v>0.39</c:v>
                </c:pt>
                <c:pt idx="25">
                  <c:v>0.54</c:v>
                </c:pt>
              </c:numCache>
            </c:numRef>
          </c:val>
        </c:ser>
        <c:dLbls>
          <c:showLegendKey val="0"/>
          <c:showVal val="0"/>
          <c:showCatName val="0"/>
          <c:showSerName val="0"/>
          <c:showPercent val="0"/>
          <c:showBubbleSize val="0"/>
        </c:dLbls>
        <c:gapWidth val="31"/>
        <c:overlap val="100"/>
        <c:axId val="61879040"/>
        <c:axId val="61880576"/>
      </c:barChart>
      <c:catAx>
        <c:axId val="61879040"/>
        <c:scaling>
          <c:orientation val="minMax"/>
        </c:scaling>
        <c:delete val="0"/>
        <c:axPos val="b"/>
        <c:majorTickMark val="none"/>
        <c:minorTickMark val="none"/>
        <c:tickLblPos val="nextTo"/>
        <c:crossAx val="61880576"/>
        <c:crosses val="autoZero"/>
        <c:auto val="1"/>
        <c:lblAlgn val="ctr"/>
        <c:lblOffset val="100"/>
        <c:noMultiLvlLbl val="0"/>
      </c:catAx>
      <c:valAx>
        <c:axId val="61880576"/>
        <c:scaling>
          <c:orientation val="minMax"/>
          <c:max val="1"/>
        </c:scaling>
        <c:delete val="0"/>
        <c:axPos val="l"/>
        <c:numFmt formatCode="0%" sourceLinked="0"/>
        <c:majorTickMark val="none"/>
        <c:minorTickMark val="none"/>
        <c:tickLblPos val="nextTo"/>
        <c:crossAx val="61879040"/>
        <c:crosses val="autoZero"/>
        <c:crossBetween val="between"/>
        <c:majorUnit val="0.2"/>
      </c:valAx>
      <c:spPr>
        <a:ln>
          <a:solidFill>
            <a:schemeClr val="accent1">
              <a:shade val="95000"/>
              <a:satMod val="105000"/>
            </a:schemeClr>
          </a:solidFill>
        </a:ln>
      </c:spPr>
    </c:plotArea>
    <c:legend>
      <c:legendPos val="t"/>
      <c:layout/>
      <c:overlay val="0"/>
    </c:legend>
    <c:plotVisOnly val="1"/>
    <c:dispBlanksAs val="gap"/>
    <c:showDLblsOverMax val="0"/>
  </c:chart>
  <c:txPr>
    <a:bodyPr/>
    <a:lstStyle/>
    <a:p>
      <a:pPr>
        <a:defRPr sz="11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B2979E-AE11-42D7-A504-5DD8C4ECB500}"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D1EFC714-636A-4D95-9765-BCC6B3ACFCAB}">
      <dgm:prSet custT="1"/>
      <dgm:spPr/>
      <dgm:t>
        <a:bodyPr anchor="ctr"/>
        <a:lstStyle/>
        <a:p>
          <a:r>
            <a:rPr lang="en-US" sz="1400" dirty="0" smtClean="0"/>
            <a:t>You have been unfriendly or mean toward other children on the Internet or offline</a:t>
          </a:r>
          <a:endParaRPr lang="en-US" sz="1400" b="0" dirty="0"/>
        </a:p>
      </dgm:t>
    </dgm:pt>
    <dgm:pt modelId="{F614042D-4B74-4DED-8BAB-A43DEAE8BE1D}" type="parTrans" cxnId="{6475AF0D-E063-4D59-AA09-6CB14860AB2D}">
      <dgm:prSet/>
      <dgm:spPr/>
      <dgm:t>
        <a:bodyPr/>
        <a:lstStyle/>
        <a:p>
          <a:endParaRPr lang="en-US" sz="1000"/>
        </a:p>
      </dgm:t>
    </dgm:pt>
    <dgm:pt modelId="{254C651B-0C56-48D7-A0A0-D7DEA218BF41}" type="sibTrans" cxnId="{6475AF0D-E063-4D59-AA09-6CB14860AB2D}">
      <dgm:prSet/>
      <dgm:spPr/>
      <dgm:t>
        <a:bodyPr/>
        <a:lstStyle/>
        <a:p>
          <a:endParaRPr lang="en-US" sz="1000"/>
        </a:p>
      </dgm:t>
    </dgm:pt>
    <dgm:pt modelId="{DEF59A9C-A1E0-437D-B1B7-2EED517F2572}">
      <dgm:prSet custT="1"/>
      <dgm:spPr/>
      <dgm:t>
        <a:bodyPr/>
        <a:lstStyle/>
        <a:p>
          <a:r>
            <a:rPr lang="en-US" sz="1400" b="1" dirty="0" smtClean="0"/>
            <a:t>Q4. Ask About Experiences</a:t>
          </a:r>
          <a:endParaRPr lang="en-US" sz="1400" i="1" dirty="0"/>
        </a:p>
      </dgm:t>
    </dgm:pt>
    <dgm:pt modelId="{DDAEF3C5-6779-478F-9122-80AF2F280919}" type="sibTrans" cxnId="{0085AB9F-41EF-46A5-AE3A-32F95C3E2C83}">
      <dgm:prSet/>
      <dgm:spPr/>
      <dgm:t>
        <a:bodyPr/>
        <a:lstStyle/>
        <a:p>
          <a:endParaRPr lang="en-US" sz="1000"/>
        </a:p>
      </dgm:t>
    </dgm:pt>
    <dgm:pt modelId="{3155EE07-1B97-4160-9F3D-4EE2A966B335}" type="parTrans" cxnId="{0085AB9F-41EF-46A5-AE3A-32F95C3E2C83}">
      <dgm:prSet/>
      <dgm:spPr/>
      <dgm:t>
        <a:bodyPr/>
        <a:lstStyle/>
        <a:p>
          <a:endParaRPr lang="en-US" sz="1000"/>
        </a:p>
      </dgm:t>
    </dgm:pt>
    <dgm:pt modelId="{D6AA7222-3F83-42B4-924F-B80B9EDDAB37}">
      <dgm:prSet custT="1"/>
      <dgm:spPr/>
      <dgm:t>
        <a:bodyPr anchor="ctr"/>
        <a:lstStyle/>
        <a:p>
          <a:r>
            <a:rPr lang="en-US" sz="1400" dirty="0" smtClean="0"/>
            <a:t>You have made fun or teased other children on the Internet or offline</a:t>
          </a:r>
          <a:endParaRPr lang="en-US" sz="1400" dirty="0"/>
        </a:p>
      </dgm:t>
    </dgm:pt>
    <dgm:pt modelId="{93E71571-BF5F-445C-AB06-C2B4506FA2BD}" type="parTrans" cxnId="{56F54941-7A2A-4B7B-AD83-0020BDD269F6}">
      <dgm:prSet/>
      <dgm:spPr/>
      <dgm:t>
        <a:bodyPr/>
        <a:lstStyle/>
        <a:p>
          <a:endParaRPr lang="en-US"/>
        </a:p>
      </dgm:t>
    </dgm:pt>
    <dgm:pt modelId="{B7FECA47-9B43-448D-BBF0-AB20CF214AA7}" type="sibTrans" cxnId="{56F54941-7A2A-4B7B-AD83-0020BDD269F6}">
      <dgm:prSet/>
      <dgm:spPr/>
      <dgm:t>
        <a:bodyPr/>
        <a:lstStyle/>
        <a:p>
          <a:endParaRPr lang="en-US"/>
        </a:p>
      </dgm:t>
    </dgm:pt>
    <dgm:pt modelId="{E6A8BA7A-19B1-4A3F-8E28-CE8DB39C5EBE}">
      <dgm:prSet custT="1"/>
      <dgm:spPr/>
      <dgm:t>
        <a:bodyPr anchor="ctr"/>
        <a:lstStyle/>
        <a:p>
          <a:r>
            <a:rPr lang="en-US" sz="1400" dirty="0" smtClean="0"/>
            <a:t>You have called other children mean names on the Internet or offline</a:t>
          </a:r>
          <a:endParaRPr lang="en-US" sz="1400" dirty="0"/>
        </a:p>
      </dgm:t>
    </dgm:pt>
    <dgm:pt modelId="{F89EB73E-9D02-4464-9D46-525F2C14FCAE}" type="parTrans" cxnId="{88445DEF-DE16-486A-8E73-132E84BC007D}">
      <dgm:prSet/>
      <dgm:spPr/>
      <dgm:t>
        <a:bodyPr/>
        <a:lstStyle/>
        <a:p>
          <a:endParaRPr lang="en-US"/>
        </a:p>
      </dgm:t>
    </dgm:pt>
    <dgm:pt modelId="{AC84D771-03E6-442B-8751-F1B03837A3C4}" type="sibTrans" cxnId="{88445DEF-DE16-486A-8E73-132E84BC007D}">
      <dgm:prSet/>
      <dgm:spPr/>
      <dgm:t>
        <a:bodyPr/>
        <a:lstStyle/>
        <a:p>
          <a:endParaRPr lang="en-US"/>
        </a:p>
      </dgm:t>
    </dgm:pt>
    <dgm:pt modelId="{FE56688C-2152-4603-A3D0-656E285CF0AC}">
      <dgm:prSet custT="1"/>
      <dgm:spPr/>
      <dgm:t>
        <a:bodyPr anchor="ctr"/>
        <a:lstStyle/>
        <a:p>
          <a:r>
            <a:rPr lang="en-US" sz="1400" dirty="0" smtClean="0"/>
            <a:t>Other children have been unfriendly or mean toward you on the Internet or offline</a:t>
          </a:r>
          <a:endParaRPr lang="en-US" sz="1400" dirty="0"/>
        </a:p>
      </dgm:t>
    </dgm:pt>
    <dgm:pt modelId="{705AE762-6C73-439A-8254-0CBA2C6A0C07}" type="parTrans" cxnId="{ACD4C579-352C-4615-9203-22533284E7D6}">
      <dgm:prSet/>
      <dgm:spPr/>
      <dgm:t>
        <a:bodyPr/>
        <a:lstStyle/>
        <a:p>
          <a:endParaRPr lang="en-US"/>
        </a:p>
      </dgm:t>
    </dgm:pt>
    <dgm:pt modelId="{5FF536FA-402F-434D-94E4-DD406F7EF241}" type="sibTrans" cxnId="{ACD4C579-352C-4615-9203-22533284E7D6}">
      <dgm:prSet/>
      <dgm:spPr/>
      <dgm:t>
        <a:bodyPr/>
        <a:lstStyle/>
        <a:p>
          <a:endParaRPr lang="en-US"/>
        </a:p>
      </dgm:t>
    </dgm:pt>
    <dgm:pt modelId="{FB88C202-59E2-4A94-96CC-B75378C0175E}">
      <dgm:prSet custT="1"/>
      <dgm:spPr/>
      <dgm:t>
        <a:bodyPr anchor="ctr"/>
        <a:lstStyle/>
        <a:p>
          <a:r>
            <a:rPr lang="en-US" sz="1400" dirty="0" smtClean="0"/>
            <a:t>Other children have made fun of you or teased you on the Internet or offline</a:t>
          </a:r>
          <a:endParaRPr lang="en-US" sz="1400" dirty="0"/>
        </a:p>
      </dgm:t>
    </dgm:pt>
    <dgm:pt modelId="{7DFEF590-EDFD-4EF6-8AB0-DA0C54ADA99C}" type="parTrans" cxnId="{480FE257-45D7-4E61-9E9B-5E58ABB9C293}">
      <dgm:prSet/>
      <dgm:spPr/>
      <dgm:t>
        <a:bodyPr/>
        <a:lstStyle/>
        <a:p>
          <a:endParaRPr lang="en-US"/>
        </a:p>
      </dgm:t>
    </dgm:pt>
    <dgm:pt modelId="{55B12172-A1CA-421A-8FF8-328D0C7E487F}" type="sibTrans" cxnId="{480FE257-45D7-4E61-9E9B-5E58ABB9C293}">
      <dgm:prSet/>
      <dgm:spPr/>
      <dgm:t>
        <a:bodyPr/>
        <a:lstStyle/>
        <a:p>
          <a:endParaRPr lang="en-US"/>
        </a:p>
      </dgm:t>
    </dgm:pt>
    <dgm:pt modelId="{B9B3D9EC-6122-4204-A48D-B070926B6ED9}">
      <dgm:prSet custT="1"/>
      <dgm:spPr/>
      <dgm:t>
        <a:bodyPr anchor="ctr"/>
        <a:lstStyle/>
        <a:p>
          <a:r>
            <a:rPr lang="en-US" sz="1400" dirty="0" smtClean="0"/>
            <a:t>Other children have called you mean names on the Internet or offline</a:t>
          </a:r>
        </a:p>
      </dgm:t>
    </dgm:pt>
    <dgm:pt modelId="{DC8CBE2B-5F47-4980-B166-BECDA7CF959A}" type="parTrans" cxnId="{6E94E2BE-F57F-405C-ACA7-43B66467DEA4}">
      <dgm:prSet/>
      <dgm:spPr/>
      <dgm:t>
        <a:bodyPr/>
        <a:lstStyle/>
        <a:p>
          <a:endParaRPr lang="en-US"/>
        </a:p>
      </dgm:t>
    </dgm:pt>
    <dgm:pt modelId="{AC95EA96-3F26-4D77-94DE-5190EC0C46F5}" type="sibTrans" cxnId="{6E94E2BE-F57F-405C-ACA7-43B66467DEA4}">
      <dgm:prSet/>
      <dgm:spPr/>
      <dgm:t>
        <a:bodyPr/>
        <a:lstStyle/>
        <a:p>
          <a:endParaRPr lang="en-US"/>
        </a:p>
      </dgm:t>
    </dgm:pt>
    <dgm:pt modelId="{D231F618-4435-44DC-B4CE-74E380884B3E}" type="pres">
      <dgm:prSet presAssocID="{38B2979E-AE11-42D7-A504-5DD8C4ECB500}" presName="Name0" presStyleCnt="0">
        <dgm:presLayoutVars>
          <dgm:dir/>
          <dgm:animLvl val="lvl"/>
          <dgm:resizeHandles val="exact"/>
        </dgm:presLayoutVars>
      </dgm:prSet>
      <dgm:spPr/>
      <dgm:t>
        <a:bodyPr/>
        <a:lstStyle/>
        <a:p>
          <a:endParaRPr lang="en-US"/>
        </a:p>
      </dgm:t>
    </dgm:pt>
    <dgm:pt modelId="{1BFA6F29-F5B2-4E37-A754-6FD87F1E8BD2}" type="pres">
      <dgm:prSet presAssocID="{DEF59A9C-A1E0-437D-B1B7-2EED517F2572}" presName="composite" presStyleCnt="0"/>
      <dgm:spPr/>
    </dgm:pt>
    <dgm:pt modelId="{AC77507F-FF9C-4737-920A-44F3D9DD6992}" type="pres">
      <dgm:prSet presAssocID="{DEF59A9C-A1E0-437D-B1B7-2EED517F2572}" presName="parTx" presStyleLbl="alignNode1" presStyleIdx="0" presStyleCnt="1">
        <dgm:presLayoutVars>
          <dgm:chMax val="0"/>
          <dgm:chPref val="0"/>
          <dgm:bulletEnabled val="1"/>
        </dgm:presLayoutVars>
      </dgm:prSet>
      <dgm:spPr/>
      <dgm:t>
        <a:bodyPr/>
        <a:lstStyle/>
        <a:p>
          <a:endParaRPr lang="en-US"/>
        </a:p>
      </dgm:t>
    </dgm:pt>
    <dgm:pt modelId="{D6DBA56F-E6A5-4FAE-BC30-B19350E607B2}" type="pres">
      <dgm:prSet presAssocID="{DEF59A9C-A1E0-437D-B1B7-2EED517F2572}" presName="desTx" presStyleLbl="alignAccFollowNode1" presStyleIdx="0" presStyleCnt="1">
        <dgm:presLayoutVars>
          <dgm:bulletEnabled val="1"/>
        </dgm:presLayoutVars>
      </dgm:prSet>
      <dgm:spPr/>
      <dgm:t>
        <a:bodyPr/>
        <a:lstStyle/>
        <a:p>
          <a:endParaRPr lang="en-US"/>
        </a:p>
      </dgm:t>
    </dgm:pt>
  </dgm:ptLst>
  <dgm:cxnLst>
    <dgm:cxn modelId="{6E94E2BE-F57F-405C-ACA7-43B66467DEA4}" srcId="{DEF59A9C-A1E0-437D-B1B7-2EED517F2572}" destId="{B9B3D9EC-6122-4204-A48D-B070926B6ED9}" srcOrd="5" destOrd="0" parTransId="{DC8CBE2B-5F47-4980-B166-BECDA7CF959A}" sibTransId="{AC95EA96-3F26-4D77-94DE-5190EC0C46F5}"/>
    <dgm:cxn modelId="{6475AF0D-E063-4D59-AA09-6CB14860AB2D}" srcId="{DEF59A9C-A1E0-437D-B1B7-2EED517F2572}" destId="{D1EFC714-636A-4D95-9765-BCC6B3ACFCAB}" srcOrd="0" destOrd="0" parTransId="{F614042D-4B74-4DED-8BAB-A43DEAE8BE1D}" sibTransId="{254C651B-0C56-48D7-A0A0-D7DEA218BF41}"/>
    <dgm:cxn modelId="{56F54941-7A2A-4B7B-AD83-0020BDD269F6}" srcId="{DEF59A9C-A1E0-437D-B1B7-2EED517F2572}" destId="{D6AA7222-3F83-42B4-924F-B80B9EDDAB37}" srcOrd="1" destOrd="0" parTransId="{93E71571-BF5F-445C-AB06-C2B4506FA2BD}" sibTransId="{B7FECA47-9B43-448D-BBF0-AB20CF214AA7}"/>
    <dgm:cxn modelId="{5D9FC20D-7143-489D-9F58-69CD7E9C310B}" type="presOf" srcId="{FB88C202-59E2-4A94-96CC-B75378C0175E}" destId="{D6DBA56F-E6A5-4FAE-BC30-B19350E607B2}" srcOrd="0" destOrd="4" presId="urn:microsoft.com/office/officeart/2005/8/layout/hList1"/>
    <dgm:cxn modelId="{54B2F886-59EC-49F2-B011-2633B077D35D}" type="presOf" srcId="{38B2979E-AE11-42D7-A504-5DD8C4ECB500}" destId="{D231F618-4435-44DC-B4CE-74E380884B3E}" srcOrd="0" destOrd="0" presId="urn:microsoft.com/office/officeart/2005/8/layout/hList1"/>
    <dgm:cxn modelId="{6DEECF68-1AAC-4D00-BCCC-0CF2E2E0266B}" type="presOf" srcId="{FE56688C-2152-4603-A3D0-656E285CF0AC}" destId="{D6DBA56F-E6A5-4FAE-BC30-B19350E607B2}" srcOrd="0" destOrd="3" presId="urn:microsoft.com/office/officeart/2005/8/layout/hList1"/>
    <dgm:cxn modelId="{100F472D-8914-49C2-A120-D6608A1FA62C}" type="presOf" srcId="{D6AA7222-3F83-42B4-924F-B80B9EDDAB37}" destId="{D6DBA56F-E6A5-4FAE-BC30-B19350E607B2}" srcOrd="0" destOrd="1" presId="urn:microsoft.com/office/officeart/2005/8/layout/hList1"/>
    <dgm:cxn modelId="{ACD4C579-352C-4615-9203-22533284E7D6}" srcId="{DEF59A9C-A1E0-437D-B1B7-2EED517F2572}" destId="{FE56688C-2152-4603-A3D0-656E285CF0AC}" srcOrd="3" destOrd="0" parTransId="{705AE762-6C73-439A-8254-0CBA2C6A0C07}" sibTransId="{5FF536FA-402F-434D-94E4-DD406F7EF241}"/>
    <dgm:cxn modelId="{88445DEF-DE16-486A-8E73-132E84BC007D}" srcId="{DEF59A9C-A1E0-437D-B1B7-2EED517F2572}" destId="{E6A8BA7A-19B1-4A3F-8E28-CE8DB39C5EBE}" srcOrd="2" destOrd="0" parTransId="{F89EB73E-9D02-4464-9D46-525F2C14FCAE}" sibTransId="{AC84D771-03E6-442B-8751-F1B03837A3C4}"/>
    <dgm:cxn modelId="{480FE257-45D7-4E61-9E9B-5E58ABB9C293}" srcId="{DEF59A9C-A1E0-437D-B1B7-2EED517F2572}" destId="{FB88C202-59E2-4A94-96CC-B75378C0175E}" srcOrd="4" destOrd="0" parTransId="{7DFEF590-EDFD-4EF6-8AB0-DA0C54ADA99C}" sibTransId="{55B12172-A1CA-421A-8FF8-328D0C7E487F}"/>
    <dgm:cxn modelId="{0085AB9F-41EF-46A5-AE3A-32F95C3E2C83}" srcId="{38B2979E-AE11-42D7-A504-5DD8C4ECB500}" destId="{DEF59A9C-A1E0-437D-B1B7-2EED517F2572}" srcOrd="0" destOrd="0" parTransId="{3155EE07-1B97-4160-9F3D-4EE2A966B335}" sibTransId="{DDAEF3C5-6779-478F-9122-80AF2F280919}"/>
    <dgm:cxn modelId="{B6086774-14E3-4832-B5BD-C8953DE0DE47}" type="presOf" srcId="{D1EFC714-636A-4D95-9765-BCC6B3ACFCAB}" destId="{D6DBA56F-E6A5-4FAE-BC30-B19350E607B2}" srcOrd="0" destOrd="0" presId="urn:microsoft.com/office/officeart/2005/8/layout/hList1"/>
    <dgm:cxn modelId="{1ED1AA3D-D015-4932-9AA3-67F5DD4DE69E}" type="presOf" srcId="{B9B3D9EC-6122-4204-A48D-B070926B6ED9}" destId="{D6DBA56F-E6A5-4FAE-BC30-B19350E607B2}" srcOrd="0" destOrd="5" presId="urn:microsoft.com/office/officeart/2005/8/layout/hList1"/>
    <dgm:cxn modelId="{241960E6-EC4D-49F2-9E4C-2AF7EB79E9B5}" type="presOf" srcId="{E6A8BA7A-19B1-4A3F-8E28-CE8DB39C5EBE}" destId="{D6DBA56F-E6A5-4FAE-BC30-B19350E607B2}" srcOrd="0" destOrd="2" presId="urn:microsoft.com/office/officeart/2005/8/layout/hList1"/>
    <dgm:cxn modelId="{780D7021-CDD7-48BC-9512-48D2CCBC640E}" type="presOf" srcId="{DEF59A9C-A1E0-437D-B1B7-2EED517F2572}" destId="{AC77507F-FF9C-4737-920A-44F3D9DD6992}" srcOrd="0" destOrd="0" presId="urn:microsoft.com/office/officeart/2005/8/layout/hList1"/>
    <dgm:cxn modelId="{2FAE0041-6B19-4E8D-94A6-D735E4595977}" type="presParOf" srcId="{D231F618-4435-44DC-B4CE-74E380884B3E}" destId="{1BFA6F29-F5B2-4E37-A754-6FD87F1E8BD2}" srcOrd="0" destOrd="0" presId="urn:microsoft.com/office/officeart/2005/8/layout/hList1"/>
    <dgm:cxn modelId="{A5B16C5D-F344-4B21-9E5B-3BD8C5C62485}" type="presParOf" srcId="{1BFA6F29-F5B2-4E37-A754-6FD87F1E8BD2}" destId="{AC77507F-FF9C-4737-920A-44F3D9DD6992}" srcOrd="0" destOrd="0" presId="urn:microsoft.com/office/officeart/2005/8/layout/hList1"/>
    <dgm:cxn modelId="{B6F61FEA-6C92-42BC-83A3-5CE8859B5A49}" type="presParOf" srcId="{1BFA6F29-F5B2-4E37-A754-6FD87F1E8BD2}" destId="{D6DBA56F-E6A5-4FAE-BC30-B19350E607B2}"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8B2979E-AE11-42D7-A504-5DD8C4ECB500}"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D1EFC714-636A-4D95-9765-BCC6B3ACFCAB}">
      <dgm:prSet custT="1"/>
      <dgm:spPr/>
      <dgm:t>
        <a:bodyPr anchor="ctr"/>
        <a:lstStyle/>
        <a:p>
          <a:r>
            <a:rPr lang="en-US" sz="1400" dirty="0" smtClean="0"/>
            <a:t>You have been unfriendly or mean toward other children on the Internet or offline</a:t>
          </a:r>
          <a:endParaRPr lang="en-US" sz="1400" b="0" dirty="0"/>
        </a:p>
      </dgm:t>
    </dgm:pt>
    <dgm:pt modelId="{F614042D-4B74-4DED-8BAB-A43DEAE8BE1D}" type="parTrans" cxnId="{6475AF0D-E063-4D59-AA09-6CB14860AB2D}">
      <dgm:prSet/>
      <dgm:spPr/>
      <dgm:t>
        <a:bodyPr/>
        <a:lstStyle/>
        <a:p>
          <a:endParaRPr lang="en-US" sz="1000"/>
        </a:p>
      </dgm:t>
    </dgm:pt>
    <dgm:pt modelId="{254C651B-0C56-48D7-A0A0-D7DEA218BF41}" type="sibTrans" cxnId="{6475AF0D-E063-4D59-AA09-6CB14860AB2D}">
      <dgm:prSet/>
      <dgm:spPr/>
      <dgm:t>
        <a:bodyPr/>
        <a:lstStyle/>
        <a:p>
          <a:endParaRPr lang="en-US" sz="1000"/>
        </a:p>
      </dgm:t>
    </dgm:pt>
    <dgm:pt modelId="{DEF59A9C-A1E0-437D-B1B7-2EED517F2572}">
      <dgm:prSet custT="1"/>
      <dgm:spPr/>
      <dgm:t>
        <a:bodyPr/>
        <a:lstStyle/>
        <a:p>
          <a:r>
            <a:rPr lang="en-US" sz="1400" b="1" dirty="0" smtClean="0"/>
            <a:t>Q4. Ask About Experiences</a:t>
          </a:r>
          <a:endParaRPr lang="en-US" sz="1400" i="1" dirty="0"/>
        </a:p>
      </dgm:t>
    </dgm:pt>
    <dgm:pt modelId="{DDAEF3C5-6779-478F-9122-80AF2F280919}" type="sibTrans" cxnId="{0085AB9F-41EF-46A5-AE3A-32F95C3E2C83}">
      <dgm:prSet/>
      <dgm:spPr/>
      <dgm:t>
        <a:bodyPr/>
        <a:lstStyle/>
        <a:p>
          <a:endParaRPr lang="en-US" sz="1000"/>
        </a:p>
      </dgm:t>
    </dgm:pt>
    <dgm:pt modelId="{3155EE07-1B97-4160-9F3D-4EE2A966B335}" type="parTrans" cxnId="{0085AB9F-41EF-46A5-AE3A-32F95C3E2C83}">
      <dgm:prSet/>
      <dgm:spPr/>
      <dgm:t>
        <a:bodyPr/>
        <a:lstStyle/>
        <a:p>
          <a:endParaRPr lang="en-US" sz="1000"/>
        </a:p>
      </dgm:t>
    </dgm:pt>
    <dgm:pt modelId="{D6AA7222-3F83-42B4-924F-B80B9EDDAB37}">
      <dgm:prSet custT="1"/>
      <dgm:spPr/>
      <dgm:t>
        <a:bodyPr anchor="ctr"/>
        <a:lstStyle/>
        <a:p>
          <a:r>
            <a:rPr lang="en-US" sz="1400" dirty="0" smtClean="0"/>
            <a:t>You have made fun or teased other children on the Internet or offline</a:t>
          </a:r>
          <a:endParaRPr lang="en-US" sz="1400" dirty="0"/>
        </a:p>
      </dgm:t>
    </dgm:pt>
    <dgm:pt modelId="{93E71571-BF5F-445C-AB06-C2B4506FA2BD}" type="parTrans" cxnId="{56F54941-7A2A-4B7B-AD83-0020BDD269F6}">
      <dgm:prSet/>
      <dgm:spPr/>
      <dgm:t>
        <a:bodyPr/>
        <a:lstStyle/>
        <a:p>
          <a:endParaRPr lang="en-US"/>
        </a:p>
      </dgm:t>
    </dgm:pt>
    <dgm:pt modelId="{B7FECA47-9B43-448D-BBF0-AB20CF214AA7}" type="sibTrans" cxnId="{56F54941-7A2A-4B7B-AD83-0020BDD269F6}">
      <dgm:prSet/>
      <dgm:spPr/>
      <dgm:t>
        <a:bodyPr/>
        <a:lstStyle/>
        <a:p>
          <a:endParaRPr lang="en-US"/>
        </a:p>
      </dgm:t>
    </dgm:pt>
    <dgm:pt modelId="{E6A8BA7A-19B1-4A3F-8E28-CE8DB39C5EBE}">
      <dgm:prSet custT="1"/>
      <dgm:spPr/>
      <dgm:t>
        <a:bodyPr anchor="ctr"/>
        <a:lstStyle/>
        <a:p>
          <a:r>
            <a:rPr lang="en-US" sz="1400" dirty="0" smtClean="0"/>
            <a:t>You have called other children mean names on the Internet or offline</a:t>
          </a:r>
          <a:endParaRPr lang="en-US" sz="1400" dirty="0"/>
        </a:p>
      </dgm:t>
    </dgm:pt>
    <dgm:pt modelId="{F89EB73E-9D02-4464-9D46-525F2C14FCAE}" type="parTrans" cxnId="{88445DEF-DE16-486A-8E73-132E84BC007D}">
      <dgm:prSet/>
      <dgm:spPr/>
      <dgm:t>
        <a:bodyPr/>
        <a:lstStyle/>
        <a:p>
          <a:endParaRPr lang="en-US"/>
        </a:p>
      </dgm:t>
    </dgm:pt>
    <dgm:pt modelId="{AC84D771-03E6-442B-8751-F1B03837A3C4}" type="sibTrans" cxnId="{88445DEF-DE16-486A-8E73-132E84BC007D}">
      <dgm:prSet/>
      <dgm:spPr/>
      <dgm:t>
        <a:bodyPr/>
        <a:lstStyle/>
        <a:p>
          <a:endParaRPr lang="en-US"/>
        </a:p>
      </dgm:t>
    </dgm:pt>
    <dgm:pt modelId="{FE56688C-2152-4603-A3D0-656E285CF0AC}">
      <dgm:prSet custT="1"/>
      <dgm:spPr/>
      <dgm:t>
        <a:bodyPr anchor="ctr"/>
        <a:lstStyle/>
        <a:p>
          <a:r>
            <a:rPr lang="en-US" sz="1400" dirty="0" smtClean="0"/>
            <a:t>Other children have been unfriendly or mean toward you on the Internet or offline</a:t>
          </a:r>
          <a:endParaRPr lang="en-US" sz="1400" dirty="0"/>
        </a:p>
      </dgm:t>
    </dgm:pt>
    <dgm:pt modelId="{705AE762-6C73-439A-8254-0CBA2C6A0C07}" type="parTrans" cxnId="{ACD4C579-352C-4615-9203-22533284E7D6}">
      <dgm:prSet/>
      <dgm:spPr/>
      <dgm:t>
        <a:bodyPr/>
        <a:lstStyle/>
        <a:p>
          <a:endParaRPr lang="en-US"/>
        </a:p>
      </dgm:t>
    </dgm:pt>
    <dgm:pt modelId="{5FF536FA-402F-434D-94E4-DD406F7EF241}" type="sibTrans" cxnId="{ACD4C579-352C-4615-9203-22533284E7D6}">
      <dgm:prSet/>
      <dgm:spPr/>
      <dgm:t>
        <a:bodyPr/>
        <a:lstStyle/>
        <a:p>
          <a:endParaRPr lang="en-US"/>
        </a:p>
      </dgm:t>
    </dgm:pt>
    <dgm:pt modelId="{FB88C202-59E2-4A94-96CC-B75378C0175E}">
      <dgm:prSet custT="1"/>
      <dgm:spPr/>
      <dgm:t>
        <a:bodyPr anchor="ctr"/>
        <a:lstStyle/>
        <a:p>
          <a:r>
            <a:rPr lang="en-US" sz="1400" dirty="0" smtClean="0"/>
            <a:t>Other children have made fun of you or teased you on the Internet or offline</a:t>
          </a:r>
          <a:endParaRPr lang="en-US" sz="1400" dirty="0"/>
        </a:p>
      </dgm:t>
    </dgm:pt>
    <dgm:pt modelId="{7DFEF590-EDFD-4EF6-8AB0-DA0C54ADA99C}" type="parTrans" cxnId="{480FE257-45D7-4E61-9E9B-5E58ABB9C293}">
      <dgm:prSet/>
      <dgm:spPr/>
      <dgm:t>
        <a:bodyPr/>
        <a:lstStyle/>
        <a:p>
          <a:endParaRPr lang="en-US"/>
        </a:p>
      </dgm:t>
    </dgm:pt>
    <dgm:pt modelId="{55B12172-A1CA-421A-8FF8-328D0C7E487F}" type="sibTrans" cxnId="{480FE257-45D7-4E61-9E9B-5E58ABB9C293}">
      <dgm:prSet/>
      <dgm:spPr/>
      <dgm:t>
        <a:bodyPr/>
        <a:lstStyle/>
        <a:p>
          <a:endParaRPr lang="en-US"/>
        </a:p>
      </dgm:t>
    </dgm:pt>
    <dgm:pt modelId="{B9B3D9EC-6122-4204-A48D-B070926B6ED9}">
      <dgm:prSet custT="1"/>
      <dgm:spPr/>
      <dgm:t>
        <a:bodyPr anchor="ctr"/>
        <a:lstStyle/>
        <a:p>
          <a:r>
            <a:rPr lang="en-US" sz="1400" dirty="0" smtClean="0"/>
            <a:t>Other children have called you mean names on the Internet or offline</a:t>
          </a:r>
        </a:p>
      </dgm:t>
    </dgm:pt>
    <dgm:pt modelId="{DC8CBE2B-5F47-4980-B166-BECDA7CF959A}" type="parTrans" cxnId="{6E94E2BE-F57F-405C-ACA7-43B66467DEA4}">
      <dgm:prSet/>
      <dgm:spPr/>
      <dgm:t>
        <a:bodyPr/>
        <a:lstStyle/>
        <a:p>
          <a:endParaRPr lang="en-US"/>
        </a:p>
      </dgm:t>
    </dgm:pt>
    <dgm:pt modelId="{AC95EA96-3F26-4D77-94DE-5190EC0C46F5}" type="sibTrans" cxnId="{6E94E2BE-F57F-405C-ACA7-43B66467DEA4}">
      <dgm:prSet/>
      <dgm:spPr/>
      <dgm:t>
        <a:bodyPr/>
        <a:lstStyle/>
        <a:p>
          <a:endParaRPr lang="en-US"/>
        </a:p>
      </dgm:t>
    </dgm:pt>
    <dgm:pt modelId="{D231F618-4435-44DC-B4CE-74E380884B3E}" type="pres">
      <dgm:prSet presAssocID="{38B2979E-AE11-42D7-A504-5DD8C4ECB500}" presName="Name0" presStyleCnt="0">
        <dgm:presLayoutVars>
          <dgm:dir/>
          <dgm:animLvl val="lvl"/>
          <dgm:resizeHandles val="exact"/>
        </dgm:presLayoutVars>
      </dgm:prSet>
      <dgm:spPr/>
      <dgm:t>
        <a:bodyPr/>
        <a:lstStyle/>
        <a:p>
          <a:endParaRPr lang="en-US"/>
        </a:p>
      </dgm:t>
    </dgm:pt>
    <dgm:pt modelId="{1BFA6F29-F5B2-4E37-A754-6FD87F1E8BD2}" type="pres">
      <dgm:prSet presAssocID="{DEF59A9C-A1E0-437D-B1B7-2EED517F2572}" presName="composite" presStyleCnt="0"/>
      <dgm:spPr/>
    </dgm:pt>
    <dgm:pt modelId="{AC77507F-FF9C-4737-920A-44F3D9DD6992}" type="pres">
      <dgm:prSet presAssocID="{DEF59A9C-A1E0-437D-B1B7-2EED517F2572}" presName="parTx" presStyleLbl="alignNode1" presStyleIdx="0" presStyleCnt="1">
        <dgm:presLayoutVars>
          <dgm:chMax val="0"/>
          <dgm:chPref val="0"/>
          <dgm:bulletEnabled val="1"/>
        </dgm:presLayoutVars>
      </dgm:prSet>
      <dgm:spPr/>
      <dgm:t>
        <a:bodyPr/>
        <a:lstStyle/>
        <a:p>
          <a:endParaRPr lang="en-US"/>
        </a:p>
      </dgm:t>
    </dgm:pt>
    <dgm:pt modelId="{D6DBA56F-E6A5-4FAE-BC30-B19350E607B2}" type="pres">
      <dgm:prSet presAssocID="{DEF59A9C-A1E0-437D-B1B7-2EED517F2572}" presName="desTx" presStyleLbl="alignAccFollowNode1" presStyleIdx="0" presStyleCnt="1">
        <dgm:presLayoutVars>
          <dgm:bulletEnabled val="1"/>
        </dgm:presLayoutVars>
      </dgm:prSet>
      <dgm:spPr/>
      <dgm:t>
        <a:bodyPr/>
        <a:lstStyle/>
        <a:p>
          <a:endParaRPr lang="en-US"/>
        </a:p>
      </dgm:t>
    </dgm:pt>
  </dgm:ptLst>
  <dgm:cxnLst>
    <dgm:cxn modelId="{0085AB9F-41EF-46A5-AE3A-32F95C3E2C83}" srcId="{38B2979E-AE11-42D7-A504-5DD8C4ECB500}" destId="{DEF59A9C-A1E0-437D-B1B7-2EED517F2572}" srcOrd="0" destOrd="0" parTransId="{3155EE07-1B97-4160-9F3D-4EE2A966B335}" sibTransId="{DDAEF3C5-6779-478F-9122-80AF2F280919}"/>
    <dgm:cxn modelId="{6E94E2BE-F57F-405C-ACA7-43B66467DEA4}" srcId="{DEF59A9C-A1E0-437D-B1B7-2EED517F2572}" destId="{B9B3D9EC-6122-4204-A48D-B070926B6ED9}" srcOrd="5" destOrd="0" parTransId="{DC8CBE2B-5F47-4980-B166-BECDA7CF959A}" sibTransId="{AC95EA96-3F26-4D77-94DE-5190EC0C46F5}"/>
    <dgm:cxn modelId="{88445DEF-DE16-486A-8E73-132E84BC007D}" srcId="{DEF59A9C-A1E0-437D-B1B7-2EED517F2572}" destId="{E6A8BA7A-19B1-4A3F-8E28-CE8DB39C5EBE}" srcOrd="2" destOrd="0" parTransId="{F89EB73E-9D02-4464-9D46-525F2C14FCAE}" sibTransId="{AC84D771-03E6-442B-8751-F1B03837A3C4}"/>
    <dgm:cxn modelId="{ACD4C579-352C-4615-9203-22533284E7D6}" srcId="{DEF59A9C-A1E0-437D-B1B7-2EED517F2572}" destId="{FE56688C-2152-4603-A3D0-656E285CF0AC}" srcOrd="3" destOrd="0" parTransId="{705AE762-6C73-439A-8254-0CBA2C6A0C07}" sibTransId="{5FF536FA-402F-434D-94E4-DD406F7EF241}"/>
    <dgm:cxn modelId="{AABE2B39-3C70-4BD8-9332-7F9BD08DDAB6}" type="presOf" srcId="{38B2979E-AE11-42D7-A504-5DD8C4ECB500}" destId="{D231F618-4435-44DC-B4CE-74E380884B3E}" srcOrd="0" destOrd="0" presId="urn:microsoft.com/office/officeart/2005/8/layout/hList1"/>
    <dgm:cxn modelId="{6475AF0D-E063-4D59-AA09-6CB14860AB2D}" srcId="{DEF59A9C-A1E0-437D-B1B7-2EED517F2572}" destId="{D1EFC714-636A-4D95-9765-BCC6B3ACFCAB}" srcOrd="0" destOrd="0" parTransId="{F614042D-4B74-4DED-8BAB-A43DEAE8BE1D}" sibTransId="{254C651B-0C56-48D7-A0A0-D7DEA218BF41}"/>
    <dgm:cxn modelId="{D54B038E-E170-48A4-AE67-529B09390C82}" type="presOf" srcId="{FE56688C-2152-4603-A3D0-656E285CF0AC}" destId="{D6DBA56F-E6A5-4FAE-BC30-B19350E607B2}" srcOrd="0" destOrd="3" presId="urn:microsoft.com/office/officeart/2005/8/layout/hList1"/>
    <dgm:cxn modelId="{480FE257-45D7-4E61-9E9B-5E58ABB9C293}" srcId="{DEF59A9C-A1E0-437D-B1B7-2EED517F2572}" destId="{FB88C202-59E2-4A94-96CC-B75378C0175E}" srcOrd="4" destOrd="0" parTransId="{7DFEF590-EDFD-4EF6-8AB0-DA0C54ADA99C}" sibTransId="{55B12172-A1CA-421A-8FF8-328D0C7E487F}"/>
    <dgm:cxn modelId="{D1EE0497-957B-48DE-8DCD-6B0900CFF0A0}" type="presOf" srcId="{D1EFC714-636A-4D95-9765-BCC6B3ACFCAB}" destId="{D6DBA56F-E6A5-4FAE-BC30-B19350E607B2}" srcOrd="0" destOrd="0" presId="urn:microsoft.com/office/officeart/2005/8/layout/hList1"/>
    <dgm:cxn modelId="{A5C23C83-D98D-4141-84C4-89B765F931D4}" type="presOf" srcId="{DEF59A9C-A1E0-437D-B1B7-2EED517F2572}" destId="{AC77507F-FF9C-4737-920A-44F3D9DD6992}" srcOrd="0" destOrd="0" presId="urn:microsoft.com/office/officeart/2005/8/layout/hList1"/>
    <dgm:cxn modelId="{A1F896C5-1410-4651-8153-71248F391B5B}" type="presOf" srcId="{FB88C202-59E2-4A94-96CC-B75378C0175E}" destId="{D6DBA56F-E6A5-4FAE-BC30-B19350E607B2}" srcOrd="0" destOrd="4" presId="urn:microsoft.com/office/officeart/2005/8/layout/hList1"/>
    <dgm:cxn modelId="{104EA22F-5EFA-401E-A13E-16FEA71D9038}" type="presOf" srcId="{B9B3D9EC-6122-4204-A48D-B070926B6ED9}" destId="{D6DBA56F-E6A5-4FAE-BC30-B19350E607B2}" srcOrd="0" destOrd="5" presId="urn:microsoft.com/office/officeart/2005/8/layout/hList1"/>
    <dgm:cxn modelId="{B4B1BA44-D975-4A4E-B6CA-E7C17E7D6C15}" type="presOf" srcId="{E6A8BA7A-19B1-4A3F-8E28-CE8DB39C5EBE}" destId="{D6DBA56F-E6A5-4FAE-BC30-B19350E607B2}" srcOrd="0" destOrd="2" presId="urn:microsoft.com/office/officeart/2005/8/layout/hList1"/>
    <dgm:cxn modelId="{56F54941-7A2A-4B7B-AD83-0020BDD269F6}" srcId="{DEF59A9C-A1E0-437D-B1B7-2EED517F2572}" destId="{D6AA7222-3F83-42B4-924F-B80B9EDDAB37}" srcOrd="1" destOrd="0" parTransId="{93E71571-BF5F-445C-AB06-C2B4506FA2BD}" sibTransId="{B7FECA47-9B43-448D-BBF0-AB20CF214AA7}"/>
    <dgm:cxn modelId="{2B3A9F29-9BBD-4C28-936C-CDD0CC9A7C45}" type="presOf" srcId="{D6AA7222-3F83-42B4-924F-B80B9EDDAB37}" destId="{D6DBA56F-E6A5-4FAE-BC30-B19350E607B2}" srcOrd="0" destOrd="1" presId="urn:microsoft.com/office/officeart/2005/8/layout/hList1"/>
    <dgm:cxn modelId="{F48E9923-4762-4245-8370-060B5FEC25BA}" type="presParOf" srcId="{D231F618-4435-44DC-B4CE-74E380884B3E}" destId="{1BFA6F29-F5B2-4E37-A754-6FD87F1E8BD2}" srcOrd="0" destOrd="0" presId="urn:microsoft.com/office/officeart/2005/8/layout/hList1"/>
    <dgm:cxn modelId="{B60A1D9E-9587-48F3-838B-C13548E5AFCB}" type="presParOf" srcId="{1BFA6F29-F5B2-4E37-A754-6FD87F1E8BD2}" destId="{AC77507F-FF9C-4737-920A-44F3D9DD6992}" srcOrd="0" destOrd="0" presId="urn:microsoft.com/office/officeart/2005/8/layout/hList1"/>
    <dgm:cxn modelId="{A810D07D-5711-47B1-A825-EEBDE58163EC}" type="presParOf" srcId="{1BFA6F29-F5B2-4E37-A754-6FD87F1E8BD2}" destId="{D6DBA56F-E6A5-4FAE-BC30-B19350E607B2}"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77507F-FF9C-4737-920A-44F3D9DD6992}">
      <dsp:nvSpPr>
        <dsp:cNvPr id="0" name=""/>
        <dsp:cNvSpPr/>
      </dsp:nvSpPr>
      <dsp:spPr>
        <a:xfrm>
          <a:off x="0" y="3127"/>
          <a:ext cx="7734300" cy="3456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en-US" sz="1400" b="1" kern="1200" dirty="0" smtClean="0"/>
            <a:t>Q4. Ask About Experiences</a:t>
          </a:r>
          <a:endParaRPr lang="en-US" sz="1400" i="1" kern="1200" dirty="0"/>
        </a:p>
      </dsp:txBody>
      <dsp:txXfrm>
        <a:off x="0" y="3127"/>
        <a:ext cx="7734300" cy="345600"/>
      </dsp:txXfrm>
    </dsp:sp>
    <dsp:sp modelId="{D6DBA56F-E6A5-4FAE-BC30-B19350E607B2}">
      <dsp:nvSpPr>
        <dsp:cNvPr id="0" name=""/>
        <dsp:cNvSpPr/>
      </dsp:nvSpPr>
      <dsp:spPr>
        <a:xfrm>
          <a:off x="0" y="348727"/>
          <a:ext cx="7734300" cy="154818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t>You have been unfriendly or mean toward other children on the Internet or offline</a:t>
          </a:r>
          <a:endParaRPr lang="en-US" sz="1400" b="0" kern="1200" dirty="0"/>
        </a:p>
        <a:p>
          <a:pPr marL="114300" lvl="1" indent="-114300" algn="l" defTabSz="622300">
            <a:lnSpc>
              <a:spcPct val="90000"/>
            </a:lnSpc>
            <a:spcBef>
              <a:spcPct val="0"/>
            </a:spcBef>
            <a:spcAft>
              <a:spcPct val="15000"/>
            </a:spcAft>
            <a:buChar char="••"/>
          </a:pPr>
          <a:r>
            <a:rPr lang="en-US" sz="1400" kern="1200" dirty="0" smtClean="0"/>
            <a:t>You have made fun or teased other children on the Internet or offline</a:t>
          </a:r>
          <a:endParaRPr lang="en-US" sz="1400" kern="1200" dirty="0"/>
        </a:p>
        <a:p>
          <a:pPr marL="114300" lvl="1" indent="-114300" algn="l" defTabSz="622300">
            <a:lnSpc>
              <a:spcPct val="90000"/>
            </a:lnSpc>
            <a:spcBef>
              <a:spcPct val="0"/>
            </a:spcBef>
            <a:spcAft>
              <a:spcPct val="15000"/>
            </a:spcAft>
            <a:buChar char="••"/>
          </a:pPr>
          <a:r>
            <a:rPr lang="en-US" sz="1400" kern="1200" dirty="0" smtClean="0"/>
            <a:t>You have called other children mean names on the Internet or offline</a:t>
          </a:r>
          <a:endParaRPr lang="en-US" sz="1400" kern="1200" dirty="0"/>
        </a:p>
        <a:p>
          <a:pPr marL="114300" lvl="1" indent="-114300" algn="l" defTabSz="622300">
            <a:lnSpc>
              <a:spcPct val="90000"/>
            </a:lnSpc>
            <a:spcBef>
              <a:spcPct val="0"/>
            </a:spcBef>
            <a:spcAft>
              <a:spcPct val="15000"/>
            </a:spcAft>
            <a:buChar char="••"/>
          </a:pPr>
          <a:r>
            <a:rPr lang="en-US" sz="1400" kern="1200" dirty="0" smtClean="0"/>
            <a:t>Other children have been unfriendly or mean toward you on the Internet or offline</a:t>
          </a:r>
          <a:endParaRPr lang="en-US" sz="1400" kern="1200" dirty="0"/>
        </a:p>
        <a:p>
          <a:pPr marL="114300" lvl="1" indent="-114300" algn="l" defTabSz="622300">
            <a:lnSpc>
              <a:spcPct val="90000"/>
            </a:lnSpc>
            <a:spcBef>
              <a:spcPct val="0"/>
            </a:spcBef>
            <a:spcAft>
              <a:spcPct val="15000"/>
            </a:spcAft>
            <a:buChar char="••"/>
          </a:pPr>
          <a:r>
            <a:rPr lang="en-US" sz="1400" kern="1200" dirty="0" smtClean="0"/>
            <a:t>Other children have made fun of you or teased you on the Internet or offline</a:t>
          </a:r>
          <a:endParaRPr lang="en-US" sz="1400" kern="1200" dirty="0"/>
        </a:p>
        <a:p>
          <a:pPr marL="114300" lvl="1" indent="-114300" algn="l" defTabSz="622300">
            <a:lnSpc>
              <a:spcPct val="90000"/>
            </a:lnSpc>
            <a:spcBef>
              <a:spcPct val="0"/>
            </a:spcBef>
            <a:spcAft>
              <a:spcPct val="15000"/>
            </a:spcAft>
            <a:buChar char="••"/>
          </a:pPr>
          <a:r>
            <a:rPr lang="en-US" sz="1400" kern="1200" dirty="0" smtClean="0"/>
            <a:t>Other children have called you mean names on the Internet or offline</a:t>
          </a:r>
        </a:p>
      </dsp:txBody>
      <dsp:txXfrm>
        <a:off x="0" y="348727"/>
        <a:ext cx="7734300" cy="15481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77507F-FF9C-4737-920A-44F3D9DD6992}">
      <dsp:nvSpPr>
        <dsp:cNvPr id="0" name=""/>
        <dsp:cNvSpPr/>
      </dsp:nvSpPr>
      <dsp:spPr>
        <a:xfrm>
          <a:off x="0" y="3127"/>
          <a:ext cx="7734300" cy="3456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en-US" sz="1400" b="1" kern="1200" dirty="0" smtClean="0"/>
            <a:t>Q4. Ask About Experiences</a:t>
          </a:r>
          <a:endParaRPr lang="en-US" sz="1400" i="1" kern="1200" dirty="0"/>
        </a:p>
      </dsp:txBody>
      <dsp:txXfrm>
        <a:off x="0" y="3127"/>
        <a:ext cx="7734300" cy="345600"/>
      </dsp:txXfrm>
    </dsp:sp>
    <dsp:sp modelId="{D6DBA56F-E6A5-4FAE-BC30-B19350E607B2}">
      <dsp:nvSpPr>
        <dsp:cNvPr id="0" name=""/>
        <dsp:cNvSpPr/>
      </dsp:nvSpPr>
      <dsp:spPr>
        <a:xfrm>
          <a:off x="0" y="348727"/>
          <a:ext cx="7734300" cy="154818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t>You have been unfriendly or mean toward other children on the Internet or offline</a:t>
          </a:r>
          <a:endParaRPr lang="en-US" sz="1400" b="0" kern="1200" dirty="0"/>
        </a:p>
        <a:p>
          <a:pPr marL="114300" lvl="1" indent="-114300" algn="l" defTabSz="622300">
            <a:lnSpc>
              <a:spcPct val="90000"/>
            </a:lnSpc>
            <a:spcBef>
              <a:spcPct val="0"/>
            </a:spcBef>
            <a:spcAft>
              <a:spcPct val="15000"/>
            </a:spcAft>
            <a:buChar char="••"/>
          </a:pPr>
          <a:r>
            <a:rPr lang="en-US" sz="1400" kern="1200" dirty="0" smtClean="0"/>
            <a:t>You have made fun or teased other children on the Internet or offline</a:t>
          </a:r>
          <a:endParaRPr lang="en-US" sz="1400" kern="1200" dirty="0"/>
        </a:p>
        <a:p>
          <a:pPr marL="114300" lvl="1" indent="-114300" algn="l" defTabSz="622300">
            <a:lnSpc>
              <a:spcPct val="90000"/>
            </a:lnSpc>
            <a:spcBef>
              <a:spcPct val="0"/>
            </a:spcBef>
            <a:spcAft>
              <a:spcPct val="15000"/>
            </a:spcAft>
            <a:buChar char="••"/>
          </a:pPr>
          <a:r>
            <a:rPr lang="en-US" sz="1400" kern="1200" dirty="0" smtClean="0"/>
            <a:t>You have called other children mean names on the Internet or offline</a:t>
          </a:r>
          <a:endParaRPr lang="en-US" sz="1400" kern="1200" dirty="0"/>
        </a:p>
        <a:p>
          <a:pPr marL="114300" lvl="1" indent="-114300" algn="l" defTabSz="622300">
            <a:lnSpc>
              <a:spcPct val="90000"/>
            </a:lnSpc>
            <a:spcBef>
              <a:spcPct val="0"/>
            </a:spcBef>
            <a:spcAft>
              <a:spcPct val="15000"/>
            </a:spcAft>
            <a:buChar char="••"/>
          </a:pPr>
          <a:r>
            <a:rPr lang="en-US" sz="1400" kern="1200" dirty="0" smtClean="0"/>
            <a:t>Other children have been unfriendly or mean toward you on the Internet or offline</a:t>
          </a:r>
          <a:endParaRPr lang="en-US" sz="1400" kern="1200" dirty="0"/>
        </a:p>
        <a:p>
          <a:pPr marL="114300" lvl="1" indent="-114300" algn="l" defTabSz="622300">
            <a:lnSpc>
              <a:spcPct val="90000"/>
            </a:lnSpc>
            <a:spcBef>
              <a:spcPct val="0"/>
            </a:spcBef>
            <a:spcAft>
              <a:spcPct val="15000"/>
            </a:spcAft>
            <a:buChar char="••"/>
          </a:pPr>
          <a:r>
            <a:rPr lang="en-US" sz="1400" kern="1200" dirty="0" smtClean="0"/>
            <a:t>Other children have made fun of you or teased you on the Internet or offline</a:t>
          </a:r>
          <a:endParaRPr lang="en-US" sz="1400" kern="1200" dirty="0"/>
        </a:p>
        <a:p>
          <a:pPr marL="114300" lvl="1" indent="-114300" algn="l" defTabSz="622300">
            <a:lnSpc>
              <a:spcPct val="90000"/>
            </a:lnSpc>
            <a:spcBef>
              <a:spcPct val="0"/>
            </a:spcBef>
            <a:spcAft>
              <a:spcPct val="15000"/>
            </a:spcAft>
            <a:buChar char="••"/>
          </a:pPr>
          <a:r>
            <a:rPr lang="en-US" sz="1400" kern="1200" dirty="0" smtClean="0"/>
            <a:t>Other children have called you mean names on the Internet or offline</a:t>
          </a:r>
        </a:p>
      </dsp:txBody>
      <dsp:txXfrm>
        <a:off x="0" y="348727"/>
        <a:ext cx="7734300" cy="154818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Arial" pitchFamily="34" charset="0"/>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pitchFamily="34" charset="0"/>
              </a:defRPr>
            </a:lvl1pPr>
          </a:lstStyle>
          <a:p>
            <a:pPr>
              <a:defRPr/>
            </a:pPr>
            <a:fld id="{F737AAEF-54AA-4680-8AD3-9365AB9F396E}" type="datetime1">
              <a:rPr lang="en-US"/>
              <a:pPr>
                <a:defRPr/>
              </a:pPr>
              <a:t>6/18/2012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Arial" pitchFamily="34" charset="0"/>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Arial" pitchFamily="34" charset="0"/>
              </a:defRPr>
            </a:lvl1pPr>
          </a:lstStyle>
          <a:p>
            <a:pPr>
              <a:defRPr/>
            </a:pPr>
            <a:fld id="{2F9020C1-BD80-4203-B7B8-EB137CC39911}" type="slidenum">
              <a:rPr lang="en-US"/>
              <a:pPr>
                <a:defRPr/>
              </a:pPr>
              <a:t>‹#›</a:t>
            </a:fld>
            <a:endParaRPr lang="en-US" dirty="0"/>
          </a:p>
        </p:txBody>
      </p:sp>
    </p:spTree>
    <p:extLst>
      <p:ext uri="{BB962C8B-B14F-4D97-AF65-F5344CB8AC3E}">
        <p14:creationId xmlns:p14="http://schemas.microsoft.com/office/powerpoint/2010/main" val="1800823726"/>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1"/>
          <p:cNvSpPr>
            <a:spLocks noGrp="1" noRot="1" noChangeAspect="1" noChangeArrowheads="1" noTextEdit="1"/>
          </p:cNvSpPr>
          <p:nvPr>
            <p:ph type="sldImg"/>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 name="Rectangle 2"/>
          <p:cNvSpPr>
            <a:spLocks noGrp="1" noChangeArrowheads="1"/>
          </p:cNvSpPr>
          <p:nvPr>
            <p:ph type="body" sz="quarter" idx="1"/>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p:txBody>
      </p:sp>
    </p:spTree>
    <p:extLst>
      <p:ext uri="{BB962C8B-B14F-4D97-AF65-F5344CB8AC3E}">
        <p14:creationId xmlns:p14="http://schemas.microsoft.com/office/powerpoint/2010/main" val="1350711767"/>
      </p:ext>
    </p:extLst>
  </p:cSld>
  <p:clrMap bg1="lt1" tx1="dk1" bg2="lt2" tx2="dk2" accent1="accent1" accent2="accent2" accent3="accent3" accent4="accent4" accent5="accent5" accent6="accent6" hlink="hlink" folHlink="folHlink"/>
  <p:hf hdr="0" ftr="0"/>
  <p:notesStyle>
    <a:lvl1pPr algn="l" rtl="0" eaLnBrk="0" fontAlgn="base" hangingPunct="0">
      <a:spcBef>
        <a:spcPct val="0"/>
      </a:spcBef>
      <a:spcAft>
        <a:spcPct val="0"/>
      </a:spcAft>
      <a:defRPr sz="1200" kern="1200">
        <a:solidFill>
          <a:schemeClr val="tx1"/>
        </a:solidFill>
        <a:latin typeface="Arial"/>
        <a:ea typeface="MS PGothic" pitchFamily="34" charset="-128"/>
        <a:cs typeface="MS PGothic" pitchFamily="34" charset="-128"/>
      </a:defRPr>
    </a:lvl1pPr>
    <a:lvl2pPr marL="223838" indent="171450" algn="l" rtl="0" eaLnBrk="0" fontAlgn="base" hangingPunct="0">
      <a:spcBef>
        <a:spcPct val="0"/>
      </a:spcBef>
      <a:spcAft>
        <a:spcPct val="0"/>
      </a:spcAft>
      <a:buFont typeface="Arial" pitchFamily="34" charset="0"/>
      <a:buChar char="•"/>
      <a:defRPr sz="1200" kern="1200">
        <a:solidFill>
          <a:schemeClr val="tx1"/>
        </a:solidFill>
        <a:latin typeface="Arial"/>
        <a:ea typeface="MS PGothic" pitchFamily="34" charset="-128"/>
        <a:cs typeface="MS PGothic" pitchFamily="34" charset="-128"/>
      </a:defRPr>
    </a:lvl2pPr>
    <a:lvl3pPr marL="1143000" indent="-228600" algn="l" rtl="0" eaLnBrk="0" fontAlgn="base" hangingPunct="0">
      <a:spcBef>
        <a:spcPct val="0"/>
      </a:spcBef>
      <a:spcAft>
        <a:spcPct val="0"/>
      </a:spcAft>
      <a:defRPr sz="1200" kern="1200">
        <a:solidFill>
          <a:schemeClr val="tx1"/>
        </a:solidFill>
        <a:latin typeface="Arial"/>
        <a:ea typeface="MS PGothic" pitchFamily="34" charset="-128"/>
        <a:cs typeface="MS PGothic" pitchFamily="34" charset="-128"/>
      </a:defRPr>
    </a:lvl3pPr>
    <a:lvl4pPr marL="1600200" indent="-228600" algn="l" rtl="0" eaLnBrk="0" fontAlgn="base" hangingPunct="0">
      <a:spcBef>
        <a:spcPct val="0"/>
      </a:spcBef>
      <a:spcAft>
        <a:spcPct val="0"/>
      </a:spcAft>
      <a:defRPr sz="1200" kern="1200">
        <a:solidFill>
          <a:schemeClr val="tx1"/>
        </a:solidFill>
        <a:latin typeface="Arial"/>
        <a:ea typeface="MS PGothic" pitchFamily="34" charset="-128"/>
        <a:cs typeface="MS PGothic" pitchFamily="34" charset="-128"/>
      </a:defRPr>
    </a:lvl4pPr>
    <a:lvl5pPr marL="2057400" indent="-228600" algn="l" rtl="0" eaLnBrk="0" fontAlgn="base" hangingPunct="0">
      <a:spcBef>
        <a:spcPct val="0"/>
      </a:spcBef>
      <a:spcAft>
        <a:spcPct val="0"/>
      </a:spcAft>
      <a:defRPr sz="1200" kern="1200">
        <a:solidFill>
          <a:schemeClr val="tx1"/>
        </a:solidFill>
        <a:latin typeface="Arial"/>
        <a:ea typeface="MS PGothic" pitchFamily="34" charset="-128"/>
        <a:cs typeface="MS PGothic" pitchFamily="34" charset="-128"/>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3884613" y="0"/>
            <a:ext cx="2971800" cy="457200"/>
          </a:xfrm>
          <a:prstGeom prst="rect">
            <a:avLst/>
          </a:prstGeom>
        </p:spPr>
        <p:txBody>
          <a:bodyPr/>
          <a:lstStyle/>
          <a:p>
            <a:fld id="{81331B57-0BE5-4F82-AA58-76F53EFF3ADA}" type="datetime8">
              <a:rPr lang="en-US" smtClean="0"/>
              <a:pPr/>
              <a:t>6/18/2012 9:00 AM</a:t>
            </a:fld>
            <a:endParaRPr lang="en-US" dirty="0"/>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countries/regions.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a:xfrm>
            <a:off x="3884613" y="8685213"/>
            <a:ext cx="2971800" cy="457200"/>
          </a:xfrm>
          <a:prstGeom prst="rect">
            <a:avLst/>
          </a:prstGeom>
        </p:spPr>
        <p:txBody>
          <a:bodyPr/>
          <a:lstStyle/>
          <a:p>
            <a:fld id="{EC87E0CF-87F6-4B58-B8B8-DCAB2DAAF3CA}" type="slidenum">
              <a:rPr lang="en-US" smtClean="0"/>
              <a:pPr/>
              <a:t>4</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B263312-38AA-4E1E-B2B5-0F8F122B24FE}" type="slidenum">
              <a:rPr lang="en-US" smtClean="0"/>
              <a:pPr/>
              <a:t>23</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B263312-38AA-4E1E-B2B5-0F8F122B24FE}" type="slidenum">
              <a:rPr lang="en-US" smtClean="0"/>
              <a:pPr/>
              <a:t>24</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B263312-38AA-4E1E-B2B5-0F8F122B24FE}" type="slidenum">
              <a:rPr lang="en-US" smtClean="0"/>
              <a:pPr/>
              <a:t>25</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B263312-38AA-4E1E-B2B5-0F8F122B24FE}" type="slidenum">
              <a:rPr lang="en-US" smtClean="0"/>
              <a:pPr/>
              <a:t>26</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B263312-38AA-4E1E-B2B5-0F8F122B24FE}" type="slidenum">
              <a:rPr lang="en-US" smtClean="0"/>
              <a:pPr/>
              <a:t>28</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B263312-38AA-4E1E-B2B5-0F8F122B24FE}" type="slidenum">
              <a:rPr lang="en-US" smtClean="0"/>
              <a:pPr/>
              <a:t>32</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3884613" y="0"/>
            <a:ext cx="2971800" cy="457200"/>
          </a:xfrm>
          <a:prstGeom prst="rect">
            <a:avLst/>
          </a:prstGeom>
        </p:spPr>
        <p:txBody>
          <a:bodyPr/>
          <a:lstStyle/>
          <a:p>
            <a:fld id="{81331B57-0BE5-4F82-AA58-76F53EFF3ADA}" type="datetime8">
              <a:rPr lang="en-US" smtClean="0"/>
              <a:pPr/>
              <a:t>6/18/2012 9:00 AM</a:t>
            </a:fld>
            <a:endParaRPr lang="en-US" dirty="0"/>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countries/regions.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a:xfrm>
            <a:off x="3884613" y="8685213"/>
            <a:ext cx="2971800" cy="457200"/>
          </a:xfrm>
          <a:prstGeom prst="rect">
            <a:avLst/>
          </a:prstGeom>
        </p:spPr>
        <p:txBody>
          <a:bodyPr/>
          <a:lstStyle/>
          <a:p>
            <a:fld id="{EC87E0CF-87F6-4B58-B8B8-DCAB2DAAF3CA}" type="slidenum">
              <a:rPr lang="en-US" smtClean="0"/>
              <a:pPr/>
              <a:t>5</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3884613" y="0"/>
            <a:ext cx="2971800" cy="457200"/>
          </a:xfrm>
          <a:prstGeom prst="rect">
            <a:avLst/>
          </a:prstGeom>
        </p:spPr>
        <p:txBody>
          <a:bodyPr/>
          <a:lstStyle/>
          <a:p>
            <a:fld id="{81331B57-0BE5-4F82-AA58-76F53EFF3ADA}" type="datetime8">
              <a:rPr lang="en-US" smtClean="0"/>
              <a:pPr/>
              <a:t>6/18/2012 9:00 AM</a:t>
            </a:fld>
            <a:endParaRPr lang="en-US" dirty="0"/>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countries/regions.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a:xfrm>
            <a:off x="3884613" y="8685213"/>
            <a:ext cx="2971800" cy="457200"/>
          </a:xfrm>
          <a:prstGeom prst="rect">
            <a:avLst/>
          </a:prstGeom>
        </p:spPr>
        <p:txBody>
          <a:bodyPr/>
          <a:lstStyle/>
          <a:p>
            <a:fld id="{EC87E0CF-87F6-4B58-B8B8-DCAB2DAAF3CA}" type="slidenum">
              <a:rPr lang="en-US" smtClean="0"/>
              <a:pPr/>
              <a:t>6</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3884613" y="0"/>
            <a:ext cx="2971800" cy="457200"/>
          </a:xfrm>
          <a:prstGeom prst="rect">
            <a:avLst/>
          </a:prstGeom>
        </p:spPr>
        <p:txBody>
          <a:bodyPr/>
          <a:lstStyle/>
          <a:p>
            <a:fld id="{81331B57-0BE5-4F82-AA58-76F53EFF3ADA}" type="datetime8">
              <a:rPr lang="en-US" smtClean="0"/>
              <a:pPr/>
              <a:t>6/18/2012 9:00 AM</a:t>
            </a:fld>
            <a:endParaRPr lang="en-US" dirty="0"/>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countries/regions.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a:xfrm>
            <a:off x="3884613" y="8685213"/>
            <a:ext cx="2971800" cy="457200"/>
          </a:xfrm>
          <a:prstGeom prst="rect">
            <a:avLst/>
          </a:prstGeom>
        </p:spPr>
        <p:txBody>
          <a:bodyPr/>
          <a:lstStyle/>
          <a:p>
            <a:fld id="{EC87E0CF-87F6-4B58-B8B8-DCAB2DAAF3CA}" type="slidenum">
              <a:rPr lang="en-US" smtClean="0"/>
              <a:pPr/>
              <a:t>7</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3884613" y="0"/>
            <a:ext cx="2971800" cy="457200"/>
          </a:xfrm>
          <a:prstGeom prst="rect">
            <a:avLst/>
          </a:prstGeom>
        </p:spPr>
        <p:txBody>
          <a:bodyPr/>
          <a:lstStyle/>
          <a:p>
            <a:fld id="{81331B57-0BE5-4F82-AA58-76F53EFF3ADA}" type="datetime8">
              <a:rPr lang="en-US" smtClean="0"/>
              <a:pPr/>
              <a:t>6/18/2012 9:00 AM</a:t>
            </a:fld>
            <a:endParaRPr lang="en-US" dirty="0"/>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countries/regions.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a:xfrm>
            <a:off x="3884613" y="8685213"/>
            <a:ext cx="2971800" cy="457200"/>
          </a:xfrm>
          <a:prstGeom prst="rect">
            <a:avLst/>
          </a:prstGeom>
        </p:spPr>
        <p:txBody>
          <a:bodyPr/>
          <a:lstStyle/>
          <a:p>
            <a:fld id="{EC87E0CF-87F6-4B58-B8B8-DCAB2DAAF3CA}" type="slidenum">
              <a:rPr lang="en-US" smtClean="0"/>
              <a:pPr/>
              <a:t>8</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3884613" y="0"/>
            <a:ext cx="2971800" cy="457200"/>
          </a:xfrm>
          <a:prstGeom prst="rect">
            <a:avLst/>
          </a:prstGeom>
        </p:spPr>
        <p:txBody>
          <a:bodyPr/>
          <a:lstStyle/>
          <a:p>
            <a:fld id="{81331B57-0BE5-4F82-AA58-76F53EFF3ADA}" type="datetime8">
              <a:rPr lang="en-US" smtClean="0"/>
              <a:pPr/>
              <a:t>6/18/2012 9:00 AM</a:t>
            </a:fld>
            <a:endParaRPr lang="en-US" dirty="0"/>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countries/regions.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a:xfrm>
            <a:off x="3884613" y="8685213"/>
            <a:ext cx="2971800" cy="457200"/>
          </a:xfrm>
          <a:prstGeom prst="rect">
            <a:avLst/>
          </a:prstGeom>
        </p:spPr>
        <p:txBody>
          <a:bodyPr/>
          <a:lstStyle/>
          <a:p>
            <a:fld id="{EC87E0CF-87F6-4B58-B8B8-DCAB2DAAF3CA}" type="slidenum">
              <a:rPr lang="en-US" smtClean="0"/>
              <a:pPr/>
              <a:t>9</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4" name="TextBox 3"/>
          <p:cNvSpPr txBox="1"/>
          <p:nvPr/>
        </p:nvSpPr>
        <p:spPr>
          <a:xfrm>
            <a:off x="6324600" y="8740528"/>
            <a:ext cx="457200" cy="403472"/>
          </a:xfrm>
          <a:prstGeom prst="rect">
            <a:avLst/>
          </a:prstGeom>
          <a:noFill/>
        </p:spPr>
        <p:txBody>
          <a:bodyPr wrap="square" rtlCol="0">
            <a:spAutoFit/>
          </a:bodyPr>
          <a:lstStyle/>
          <a:p>
            <a:pPr fontAlgn="base">
              <a:spcBef>
                <a:spcPct val="0"/>
              </a:spcBef>
              <a:spcAft>
                <a:spcPct val="0"/>
              </a:spcAft>
            </a:pPr>
            <a:r>
              <a:rPr lang="en-US" sz="2000" dirty="0">
                <a:solidFill>
                  <a:srgbClr val="000000"/>
                </a:solidFill>
                <a:latin typeface="Segoe UI" pitchFamily="34" charset="0"/>
                <a:ea typeface="Segoe UI" pitchFamily="34" charset="0"/>
                <a:cs typeface="Segoe UI" pitchFamily="34" charset="0"/>
                <a:sym typeface="Gill Sans" charset="0"/>
              </a:rPr>
              <a:t>19</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B263312-38AA-4E1E-B2B5-0F8F122B24FE}" type="slidenum">
              <a:rPr lang="en-US" smtClean="0"/>
              <a:pPr/>
              <a:t>16</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B263312-38AA-4E1E-B2B5-0F8F122B24FE}" type="slidenum">
              <a:rPr lang="en-US" smtClean="0"/>
              <a:pPr/>
              <a:t>19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Content Placeholder 2"/>
          <p:cNvSpPr>
            <a:spLocks noGrp="1"/>
          </p:cNvSpPr>
          <p:nvPr>
            <p:ph idx="1"/>
          </p:nvPr>
        </p:nvSpPr>
        <p:spPr>
          <a:xfrm>
            <a:off x="1295400" y="2514600"/>
            <a:ext cx="7848600" cy="4343400"/>
          </a:xfrm>
        </p:spPr>
        <p:txBody>
          <a:bodyPr/>
          <a:lstStyle>
            <a:lvl1pPr>
              <a:buSzPct val="67000"/>
              <a:buFontTx/>
              <a:buBlip>
                <a:blip r:embed="rId2"/>
              </a:buBlip>
              <a:defRPr>
                <a:latin typeface="Arial"/>
                <a:cs typeface="Arial"/>
              </a:defRPr>
            </a:lvl1pPr>
            <a:lvl2pPr>
              <a:buSzPct val="67000"/>
              <a:buFontTx/>
              <a:buBlip>
                <a:blip r:embed="rId2"/>
              </a:buBlip>
              <a:defRPr sz="2900">
                <a:latin typeface="Arial"/>
                <a:cs typeface="Arial"/>
              </a:defRPr>
            </a:lvl2pPr>
            <a:lvl3pPr>
              <a:buSzPct val="67000"/>
              <a:buFontTx/>
              <a:buBlip>
                <a:blip r:embed="rId2"/>
              </a:buBlip>
              <a:defRPr sz="2600">
                <a:latin typeface="Arial"/>
                <a:cs typeface="Arial"/>
              </a:defRPr>
            </a:lvl3pPr>
            <a:lvl4pPr>
              <a:buSzPct val="67000"/>
              <a:buFontTx/>
              <a:buBlip>
                <a:blip r:embed="rId2"/>
              </a:buBlip>
              <a:defRPr sz="2300">
                <a:latin typeface="Arial"/>
                <a:cs typeface="Arial"/>
              </a:defRPr>
            </a:lvl4pPr>
            <a:lvl5pPr>
              <a:buSzPct val="67000"/>
              <a:buFontTx/>
              <a:buBlip>
                <a:blip r:embed="rId2"/>
              </a:buBlip>
              <a:defRPr sz="2100">
                <a:latin typeface="Arial"/>
                <a:cs typeface="Arial"/>
              </a:defRPr>
            </a:lvl5pPr>
            <a:lvl6pPr>
              <a:buSzPct val="67000"/>
              <a:buFontTx/>
              <a:buBlip>
                <a:blip r:embed="rId2"/>
              </a:buBlip>
              <a:defRPr sz="1900">
                <a:latin typeface="Arial"/>
                <a:cs typeface="Arial"/>
              </a:defRPr>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endParaRPr lang="en-US" dirty="0"/>
          </a:p>
        </p:txBody>
      </p:sp>
      <p:sp>
        <p:nvSpPr>
          <p:cNvPr id="4" name="Date Placeholder 3"/>
          <p:cNvSpPr>
            <a:spLocks noGrp="1"/>
          </p:cNvSpPr>
          <p:nvPr>
            <p:ph type="dt" sz="half" idx="10"/>
          </p:nvPr>
        </p:nvSpPr>
        <p:spPr/>
        <p:txBody>
          <a:bodyPr/>
          <a:lstStyle>
            <a:lvl1pPr>
              <a:defRPr>
                <a:latin typeface="Arial" pitchFamily="34" charset="0"/>
                <a:cs typeface="Arial" pitchFamily="34" charset="0"/>
              </a:defRPr>
            </a:lvl1pPr>
          </a:lstStyle>
          <a:p>
            <a:pPr>
              <a:defRPr/>
            </a:pPr>
            <a:fld id="{A0449838-7699-41F9-8394-AED7AED2132B}" type="datetime1">
              <a:rPr lang="en-US" smtClean="0"/>
              <a:t>6/18/2012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Tree>
    <p:extLst>
      <p:ext uri="{BB962C8B-B14F-4D97-AF65-F5344CB8AC3E}">
        <p14:creationId xmlns:p14="http://schemas.microsoft.com/office/powerpoint/2010/main" val="30022277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0" name="Content Placeholder 2"/>
          <p:cNvSpPr>
            <a:spLocks noGrp="1"/>
          </p:cNvSpPr>
          <p:nvPr>
            <p:ph idx="1"/>
          </p:nvPr>
        </p:nvSpPr>
        <p:spPr>
          <a:xfrm>
            <a:off x="990600" y="1752600"/>
            <a:ext cx="7848600" cy="4343400"/>
          </a:xfrm>
        </p:spPr>
        <p:txBody>
          <a:bodyPr/>
          <a:lstStyle>
            <a:lvl1pPr>
              <a:buSzPct val="67000"/>
              <a:buFontTx/>
              <a:buBlip>
                <a:blip r:embed="rId2"/>
              </a:buBlip>
              <a:defRPr>
                <a:latin typeface="Segoe UI" pitchFamily="34" charset="0"/>
                <a:ea typeface="Segoe UI" pitchFamily="34" charset="0"/>
                <a:cs typeface="Segoe UI" pitchFamily="34" charset="0"/>
              </a:defRPr>
            </a:lvl1pPr>
            <a:lvl2pPr>
              <a:buSzPct val="67000"/>
              <a:buFontTx/>
              <a:buBlip>
                <a:blip r:embed="rId2"/>
              </a:buBlip>
              <a:defRPr sz="2900">
                <a:latin typeface="Segoe UI" pitchFamily="34" charset="0"/>
                <a:ea typeface="Segoe UI" pitchFamily="34" charset="0"/>
                <a:cs typeface="Segoe UI" pitchFamily="34" charset="0"/>
              </a:defRPr>
            </a:lvl2pPr>
            <a:lvl3pPr>
              <a:buSzPct val="67000"/>
              <a:buFontTx/>
              <a:buBlip>
                <a:blip r:embed="rId2"/>
              </a:buBlip>
              <a:defRPr sz="2600">
                <a:latin typeface="Segoe UI" pitchFamily="34" charset="0"/>
                <a:ea typeface="Segoe UI" pitchFamily="34" charset="0"/>
                <a:cs typeface="Segoe UI" pitchFamily="34" charset="0"/>
              </a:defRPr>
            </a:lvl3pPr>
            <a:lvl4pPr>
              <a:buSzPct val="67000"/>
              <a:buFontTx/>
              <a:buBlip>
                <a:blip r:embed="rId2"/>
              </a:buBlip>
              <a:defRPr sz="2300">
                <a:latin typeface="Segoe UI" pitchFamily="34" charset="0"/>
                <a:ea typeface="Segoe UI" pitchFamily="34" charset="0"/>
                <a:cs typeface="Segoe UI" pitchFamily="34" charset="0"/>
              </a:defRPr>
            </a:lvl4pPr>
            <a:lvl5pPr>
              <a:buSzPct val="67000"/>
              <a:buFontTx/>
              <a:buBlip>
                <a:blip r:embed="rId2"/>
              </a:buBlip>
              <a:defRPr sz="2100">
                <a:latin typeface="Segoe UI" pitchFamily="34" charset="0"/>
                <a:ea typeface="Segoe UI" pitchFamily="34" charset="0"/>
                <a:cs typeface="Segoe UI" pitchFamily="34" charset="0"/>
              </a:defRPr>
            </a:lvl5pPr>
            <a:lvl6pPr>
              <a:buSzPct val="67000"/>
              <a:buFontTx/>
              <a:buBlip>
                <a:blip r:embed="rId2"/>
              </a:buBlip>
              <a:defRPr sz="1900">
                <a:latin typeface="Segoe UI" pitchFamily="34" charset="0"/>
                <a:ea typeface="Segoe UI" pitchFamily="34" charset="0"/>
                <a:cs typeface="Segoe UI" pitchFamily="34" charset="0"/>
              </a:defRPr>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endParaRPr lang="en-US" dirty="0"/>
          </a:p>
        </p:txBody>
      </p:sp>
      <p:sp>
        <p:nvSpPr>
          <p:cNvPr id="4" name="Date Placeholder 3"/>
          <p:cNvSpPr>
            <a:spLocks noGrp="1"/>
          </p:cNvSpPr>
          <p:nvPr>
            <p:ph type="dt" sz="half" idx="10"/>
          </p:nvPr>
        </p:nvSpPr>
        <p:spPr/>
        <p:txBody>
          <a:bodyPr/>
          <a:lstStyle>
            <a:lvl1pPr>
              <a:defRPr>
                <a:latin typeface="Arial" pitchFamily="34" charset="0"/>
                <a:cs typeface="Arial" pitchFamily="34" charset="0"/>
              </a:defRPr>
            </a:lvl1pPr>
          </a:lstStyle>
          <a:p>
            <a:pPr>
              <a:defRPr/>
            </a:pPr>
            <a:fld id="{1206E39A-1120-4787-80CE-A7B9E3D07A38}" type="datetime1">
              <a:rPr lang="en-US" smtClean="0"/>
              <a:pPr>
                <a:defRPr/>
              </a:pPr>
              <a:t>6/18/2012</a:t>
            </a:fld>
            <a:endParaRPr lang="en-US" dirty="0"/>
          </a:p>
        </p:txBody>
      </p:sp>
      <p:sp>
        <p:nvSpPr>
          <p:cNvPr id="5" name="Footer Placeholder 4"/>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dirty="0"/>
          </a:p>
        </p:txBody>
      </p:sp>
      <p:sp>
        <p:nvSpPr>
          <p:cNvPr id="6" name="Title 12"/>
          <p:cNvSpPr>
            <a:spLocks noGrp="1"/>
          </p:cNvSpPr>
          <p:nvPr>
            <p:ph type="title" idx="4294967295"/>
          </p:nvPr>
        </p:nvSpPr>
        <p:spPr>
          <a:xfrm>
            <a:off x="381000" y="0"/>
            <a:ext cx="8839200" cy="1143000"/>
          </a:xfrm>
        </p:spPr>
        <p:txBody>
          <a:bodyPr/>
          <a:lstStyle>
            <a:lvl1pPr>
              <a:defRPr>
                <a:solidFill>
                  <a:schemeClr val="bg1"/>
                </a:solidFill>
                <a:latin typeface="Segoe UI" pitchFamily="34" charset="0"/>
                <a:ea typeface="Segoe UI" pitchFamily="34" charset="0"/>
                <a:cs typeface="Segoe UI" pitchFamily="34" charset="0"/>
              </a:defRPr>
            </a:lvl1pPr>
          </a:lstStyle>
          <a:p>
            <a:pPr algn="r"/>
            <a:r>
              <a:rPr lang="en-US" sz="3200" dirty="0" smtClean="0">
                <a:latin typeface="+mj-lt"/>
                <a:ea typeface="Geneva" pitchFamily="-111" charset="-128"/>
                <a:cs typeface="Arial" pitchFamily="34" charset="0"/>
              </a:rPr>
              <a:t>Background &amp; Methodology</a:t>
            </a:r>
          </a:p>
        </p:txBody>
      </p:sp>
    </p:spTree>
    <p:extLst>
      <p:ext uri="{BB962C8B-B14F-4D97-AF65-F5344CB8AC3E}">
        <p14:creationId xmlns:p14="http://schemas.microsoft.com/office/powerpoint/2010/main" val="3811948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
        <p:nvSpPr>
          <p:cNvPr id="3" name="Footer Placeholder 2"/>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538709749"/>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1568132450"/>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atin typeface="Arial" pitchFamily="34" charset="0"/>
                <a:cs typeface="Arial" pitchFamily="34" charset="0"/>
              </a:defRPr>
            </a:lvl1pPr>
          </a:lstStyle>
          <a:p>
            <a:pPr>
              <a:defRPr/>
            </a:pPr>
            <a:fld id="{FECE45E9-CD65-4A0D-87EB-CB522718F73C}" type="datetime1">
              <a:rPr lang="en-US" smtClean="0"/>
              <a:pPr>
                <a:defRPr/>
              </a:pPr>
              <a:t>6/18/2012</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Tree>
    <p:extLst>
      <p:ext uri="{BB962C8B-B14F-4D97-AF65-F5344CB8AC3E}">
        <p14:creationId xmlns:p14="http://schemas.microsoft.com/office/powerpoint/2010/main" val="3490530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atin typeface="Arial" pitchFamily="34" charset="0"/>
                <a:cs typeface="Arial" pitchFamily="34" charset="0"/>
              </a:defRPr>
            </a:lvl1pPr>
          </a:lstStyle>
          <a:p>
            <a:pPr>
              <a:defRPr/>
            </a:pPr>
            <a:fld id="{72BB75DD-DBA1-419F-A33E-5A7783713B38}" type="datetime1">
              <a:rPr lang="en-US" smtClean="0"/>
              <a:t>6/18/2012</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Tree>
    <p:extLst>
      <p:ext uri="{BB962C8B-B14F-4D97-AF65-F5344CB8AC3E}">
        <p14:creationId xmlns:p14="http://schemas.microsoft.com/office/powerpoint/2010/main" val="1176654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3" name="Title 1"/>
          <p:cNvSpPr>
            <a:spLocks noGrp="1"/>
          </p:cNvSpPr>
          <p:nvPr>
            <p:ph type="ctrTitle"/>
          </p:nvPr>
        </p:nvSpPr>
        <p:spPr>
          <a:xfrm>
            <a:off x="838200" y="1447800"/>
            <a:ext cx="7772400" cy="1470025"/>
          </a:xfrm>
        </p:spPr>
        <p:txBody>
          <a:bodyPr anchor="t"/>
          <a:lstStyle>
            <a:lvl1pPr marL="0" indent="182880" algn="l">
              <a:defRPr sz="4000">
                <a:latin typeface="Arial"/>
                <a:cs typeface="Arial"/>
              </a:defRPr>
            </a:lvl1pPr>
          </a:lstStyle>
          <a:p>
            <a:r>
              <a:rPr lang="en-US" dirty="0" smtClean="0"/>
              <a:t>Click to edit Master title style</a:t>
            </a:r>
            <a:endParaRPr lang="en-US" dirty="0"/>
          </a:p>
        </p:txBody>
      </p:sp>
      <p:sp>
        <p:nvSpPr>
          <p:cNvPr id="14" name="Subtitle 2"/>
          <p:cNvSpPr>
            <a:spLocks noGrp="1"/>
          </p:cNvSpPr>
          <p:nvPr>
            <p:ph type="subTitle" idx="1"/>
          </p:nvPr>
        </p:nvSpPr>
        <p:spPr>
          <a:xfrm>
            <a:off x="990600" y="2819400"/>
            <a:ext cx="6629400" cy="1752600"/>
          </a:xfrm>
        </p:spPr>
        <p:txBody>
          <a:bodyPr/>
          <a:lstStyle>
            <a:lvl1pPr marL="274320" indent="-411480" algn="l">
              <a:spcAft>
                <a:spcPts val="0"/>
              </a:spcAft>
              <a:buClr>
                <a:schemeClr val="tx2">
                  <a:lumMod val="75000"/>
                </a:schemeClr>
              </a:buClr>
              <a:buFont typeface="+mj-lt"/>
              <a:buAutoNum type="arabicPeriod"/>
              <a:defRPr sz="3200" baseline="0">
                <a:solidFill>
                  <a:schemeClr val="tx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atin typeface="Arial" pitchFamily="34" charset="0"/>
                <a:cs typeface="Arial" pitchFamily="34" charset="0"/>
              </a:defRPr>
            </a:lvl1pPr>
          </a:lstStyle>
          <a:p>
            <a:pPr>
              <a:defRPr/>
            </a:pPr>
            <a:fld id="{F91C3C24-7123-429A-B5D9-B7439BF50602}" type="datetime1">
              <a:rPr lang="en-US" smtClean="0"/>
              <a:t>6/18/2012</a:t>
            </a:fld>
            <a:endParaRPr lang="en-US" dirty="0"/>
          </a:p>
        </p:txBody>
      </p:sp>
      <p:sp>
        <p:nvSpPr>
          <p:cNvPr id="5" name="Footer Placeholder 4"/>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dirty="0"/>
          </a:p>
        </p:txBody>
      </p:sp>
    </p:spTree>
    <p:extLst>
      <p:ext uri="{BB962C8B-B14F-4D97-AF65-F5344CB8AC3E}">
        <p14:creationId xmlns:p14="http://schemas.microsoft.com/office/powerpoint/2010/main" val="24399141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0" name="Content Placeholder 2"/>
          <p:cNvSpPr>
            <a:spLocks noGrp="1"/>
          </p:cNvSpPr>
          <p:nvPr>
            <p:ph idx="1"/>
          </p:nvPr>
        </p:nvSpPr>
        <p:spPr>
          <a:xfrm>
            <a:off x="990600" y="1752600"/>
            <a:ext cx="7848600" cy="4343400"/>
          </a:xfrm>
        </p:spPr>
        <p:txBody>
          <a:bodyPr/>
          <a:lstStyle>
            <a:lvl1pPr>
              <a:buSzPct val="67000"/>
              <a:buFontTx/>
              <a:buBlip>
                <a:blip r:embed="rId2"/>
              </a:buBlip>
              <a:defRPr>
                <a:latin typeface="Segoe UI" pitchFamily="34" charset="0"/>
                <a:ea typeface="Segoe UI" pitchFamily="34" charset="0"/>
                <a:cs typeface="Segoe UI" pitchFamily="34" charset="0"/>
              </a:defRPr>
            </a:lvl1pPr>
            <a:lvl2pPr>
              <a:buSzPct val="67000"/>
              <a:buFontTx/>
              <a:buBlip>
                <a:blip r:embed="rId2"/>
              </a:buBlip>
              <a:defRPr sz="2900">
                <a:latin typeface="Segoe UI" pitchFamily="34" charset="0"/>
                <a:ea typeface="Segoe UI" pitchFamily="34" charset="0"/>
                <a:cs typeface="Segoe UI" pitchFamily="34" charset="0"/>
              </a:defRPr>
            </a:lvl2pPr>
            <a:lvl3pPr>
              <a:buSzPct val="67000"/>
              <a:buFontTx/>
              <a:buBlip>
                <a:blip r:embed="rId2"/>
              </a:buBlip>
              <a:defRPr sz="2600">
                <a:latin typeface="Segoe UI" pitchFamily="34" charset="0"/>
                <a:ea typeface="Segoe UI" pitchFamily="34" charset="0"/>
                <a:cs typeface="Segoe UI" pitchFamily="34" charset="0"/>
              </a:defRPr>
            </a:lvl3pPr>
            <a:lvl4pPr>
              <a:buSzPct val="67000"/>
              <a:buFontTx/>
              <a:buBlip>
                <a:blip r:embed="rId2"/>
              </a:buBlip>
              <a:defRPr sz="2300">
                <a:latin typeface="Segoe UI" pitchFamily="34" charset="0"/>
                <a:ea typeface="Segoe UI" pitchFamily="34" charset="0"/>
                <a:cs typeface="Segoe UI" pitchFamily="34" charset="0"/>
              </a:defRPr>
            </a:lvl4pPr>
            <a:lvl5pPr>
              <a:buSzPct val="67000"/>
              <a:buFontTx/>
              <a:buBlip>
                <a:blip r:embed="rId2"/>
              </a:buBlip>
              <a:defRPr sz="2100">
                <a:latin typeface="Segoe UI" pitchFamily="34" charset="0"/>
                <a:ea typeface="Segoe UI" pitchFamily="34" charset="0"/>
                <a:cs typeface="Segoe UI" pitchFamily="34" charset="0"/>
              </a:defRPr>
            </a:lvl5pPr>
            <a:lvl6pPr>
              <a:buSzPct val="67000"/>
              <a:buFontTx/>
              <a:buBlip>
                <a:blip r:embed="rId2"/>
              </a:buBlip>
              <a:defRPr sz="1900">
                <a:latin typeface="Segoe UI" pitchFamily="34" charset="0"/>
                <a:ea typeface="Segoe UI" pitchFamily="34" charset="0"/>
                <a:cs typeface="Segoe UI" pitchFamily="34" charset="0"/>
              </a:defRPr>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endParaRPr lang="en-US" dirty="0"/>
          </a:p>
        </p:txBody>
      </p:sp>
      <p:sp>
        <p:nvSpPr>
          <p:cNvPr id="4" name="Date Placeholder 3"/>
          <p:cNvSpPr>
            <a:spLocks noGrp="1"/>
          </p:cNvSpPr>
          <p:nvPr>
            <p:ph type="dt" sz="half" idx="10"/>
          </p:nvPr>
        </p:nvSpPr>
        <p:spPr/>
        <p:txBody>
          <a:bodyPr/>
          <a:lstStyle>
            <a:lvl1pPr>
              <a:defRPr>
                <a:latin typeface="Arial" pitchFamily="34" charset="0"/>
                <a:cs typeface="Arial" pitchFamily="34" charset="0"/>
              </a:defRPr>
            </a:lvl1pPr>
          </a:lstStyle>
          <a:p>
            <a:pPr>
              <a:defRPr/>
            </a:pPr>
            <a:fld id="{1206E39A-1120-4787-80CE-A7B9E3D07A38}" type="datetime1">
              <a:rPr lang="en-US" smtClean="0"/>
              <a:t>6/18/2012</a:t>
            </a:fld>
            <a:endParaRPr lang="en-US" dirty="0"/>
          </a:p>
        </p:txBody>
      </p:sp>
      <p:sp>
        <p:nvSpPr>
          <p:cNvPr id="5" name="Footer Placeholder 4"/>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dirty="0"/>
          </a:p>
        </p:txBody>
      </p:sp>
      <p:sp>
        <p:nvSpPr>
          <p:cNvPr id="6" name="Title 12"/>
          <p:cNvSpPr>
            <a:spLocks noGrp="1"/>
          </p:cNvSpPr>
          <p:nvPr>
            <p:ph type="title" idx="4294967295"/>
          </p:nvPr>
        </p:nvSpPr>
        <p:spPr>
          <a:xfrm>
            <a:off x="381000" y="0"/>
            <a:ext cx="8839200" cy="1143000"/>
          </a:xfrm>
        </p:spPr>
        <p:txBody>
          <a:bodyPr/>
          <a:lstStyle>
            <a:lvl1pPr>
              <a:defRPr>
                <a:solidFill>
                  <a:schemeClr val="bg1"/>
                </a:solidFill>
                <a:latin typeface="Segoe UI" pitchFamily="34" charset="0"/>
                <a:ea typeface="Segoe UI" pitchFamily="34" charset="0"/>
                <a:cs typeface="Segoe UI" pitchFamily="34" charset="0"/>
              </a:defRPr>
            </a:lvl1pPr>
          </a:lstStyle>
          <a:p>
            <a:pPr algn="r"/>
            <a:r>
              <a:rPr lang="en-US" sz="3200" dirty="0" smtClean="0">
                <a:latin typeface="+mj-lt"/>
                <a:ea typeface="Geneva" pitchFamily="-111" charset="-128"/>
                <a:cs typeface="Arial" pitchFamily="34" charset="0"/>
              </a:rPr>
              <a:t>Background &amp; Methodology</a:t>
            </a:r>
          </a:p>
        </p:txBody>
      </p:sp>
    </p:spTree>
    <p:extLst>
      <p:ext uri="{BB962C8B-B14F-4D97-AF65-F5344CB8AC3E}">
        <p14:creationId xmlns:p14="http://schemas.microsoft.com/office/powerpoint/2010/main" val="3525271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
        <p:nvSpPr>
          <p:cNvPr id="3" name="Footer Placeholder 2"/>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2297471364"/>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1629238825"/>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atin typeface="Arial" pitchFamily="34" charset="0"/>
                <a:cs typeface="Arial" pitchFamily="34" charset="0"/>
              </a:defRPr>
            </a:lvl1pPr>
          </a:lstStyle>
          <a:p>
            <a:pPr>
              <a:defRPr/>
            </a:pPr>
            <a:fld id="{FECE45E9-CD65-4A0D-87EB-CB522718F73C}" type="datetime1">
              <a:rPr lang="en-US" smtClean="0"/>
              <a:t>6/18/2012</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Tree>
    <p:extLst>
      <p:ext uri="{BB962C8B-B14F-4D97-AF65-F5344CB8AC3E}">
        <p14:creationId xmlns:p14="http://schemas.microsoft.com/office/powerpoint/2010/main" val="2792257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bg1"/>
                </a:solidFill>
                <a:latin typeface="Arial"/>
                <a:cs typeface="Aria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latin typeface="Arial" pitchFamily="34" charset="0"/>
                <a:cs typeface="Arial" pitchFamily="34" charset="0"/>
              </a:defRPr>
            </a:lvl1pPr>
          </a:lstStyle>
          <a:p>
            <a:pPr>
              <a:defRPr/>
            </a:pPr>
            <a:fld id="{EB28C1F1-FFE2-49D2-8782-340335A438C3}" type="datetime1">
              <a:rPr lang="en-US" smtClean="0"/>
              <a:t>6/18/2012</a:t>
            </a:fld>
            <a:endParaRPr lang="en-US" dirty="0"/>
          </a:p>
        </p:txBody>
      </p:sp>
      <p:sp>
        <p:nvSpPr>
          <p:cNvPr id="5" name="Footer Placeholder 4"/>
          <p:cNvSpPr>
            <a:spLocks noGrp="1"/>
          </p:cNvSpPr>
          <p:nvPr>
            <p:ph type="ftr" sz="quarter" idx="11"/>
          </p:nvPr>
        </p:nvSpPr>
        <p:spPr/>
        <p:txBody>
          <a:bodyPr/>
          <a:lstStyle>
            <a:lvl1pPr>
              <a:defRPr>
                <a:solidFill>
                  <a:srgbClr val="FFFFFF"/>
                </a:solidFill>
                <a:latin typeface="Arial" pitchFamily="34" charset="0"/>
                <a:cs typeface="Arial"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solidFill>
                  <a:srgbClr val="FFFFFF"/>
                </a:solidFill>
                <a:latin typeface="Arial" pitchFamily="34" charset="0"/>
                <a:cs typeface="Arial" pitchFamily="34" charset="0"/>
              </a:defRPr>
            </a:lvl1pPr>
          </a:lstStyle>
          <a:p>
            <a:pPr>
              <a:defRPr/>
            </a:pPr>
            <a:fld id="{C7770F63-24BE-4CE2-BA30-559E27B2AE29}" type="slidenum">
              <a:rPr lang="en-US"/>
              <a:pPr>
                <a:defRPr/>
              </a:pPr>
              <a:t>‹#›</a:t>
            </a:fld>
            <a:endParaRPr lang="en-US" dirty="0"/>
          </a:p>
        </p:txBody>
      </p:sp>
    </p:spTree>
    <p:extLst>
      <p:ext uri="{BB962C8B-B14F-4D97-AF65-F5344CB8AC3E}">
        <p14:creationId xmlns:p14="http://schemas.microsoft.com/office/powerpoint/2010/main" val="2392632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3" name="Title 1"/>
          <p:cNvSpPr>
            <a:spLocks noGrp="1"/>
          </p:cNvSpPr>
          <p:nvPr>
            <p:ph type="ctrTitle"/>
          </p:nvPr>
        </p:nvSpPr>
        <p:spPr>
          <a:xfrm>
            <a:off x="838200" y="1447800"/>
            <a:ext cx="7772400" cy="1470025"/>
          </a:xfrm>
        </p:spPr>
        <p:txBody>
          <a:bodyPr anchor="t"/>
          <a:lstStyle>
            <a:lvl1pPr marL="0" indent="182880" algn="l">
              <a:defRPr sz="4000">
                <a:latin typeface="Arial"/>
                <a:cs typeface="Arial"/>
              </a:defRPr>
            </a:lvl1pPr>
          </a:lstStyle>
          <a:p>
            <a:r>
              <a:rPr lang="en-US" dirty="0" smtClean="0"/>
              <a:t>Click to edit Master title style</a:t>
            </a:r>
            <a:endParaRPr lang="en-US" dirty="0"/>
          </a:p>
        </p:txBody>
      </p:sp>
      <p:sp>
        <p:nvSpPr>
          <p:cNvPr id="14" name="Subtitle 2"/>
          <p:cNvSpPr>
            <a:spLocks noGrp="1"/>
          </p:cNvSpPr>
          <p:nvPr>
            <p:ph type="subTitle" idx="1"/>
          </p:nvPr>
        </p:nvSpPr>
        <p:spPr>
          <a:xfrm>
            <a:off x="990600" y="2819400"/>
            <a:ext cx="6629400" cy="1752600"/>
          </a:xfrm>
        </p:spPr>
        <p:txBody>
          <a:bodyPr/>
          <a:lstStyle>
            <a:lvl1pPr marL="274320" indent="-411480" algn="l">
              <a:spcAft>
                <a:spcPts val="0"/>
              </a:spcAft>
              <a:buClr>
                <a:schemeClr val="tx2">
                  <a:lumMod val="75000"/>
                </a:schemeClr>
              </a:buClr>
              <a:buFont typeface="+mj-lt"/>
              <a:buAutoNum type="arabicPeriod"/>
              <a:defRPr sz="3200" baseline="0">
                <a:solidFill>
                  <a:schemeClr val="tx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atin typeface="Arial" pitchFamily="34" charset="0"/>
                <a:cs typeface="Arial" pitchFamily="34" charset="0"/>
              </a:defRPr>
            </a:lvl1pPr>
          </a:lstStyle>
          <a:p>
            <a:pPr>
              <a:defRPr/>
            </a:pPr>
            <a:fld id="{F91C3C24-7123-429A-B5D9-B7439BF50602}" type="datetime1">
              <a:rPr lang="en-US" smtClean="0"/>
              <a:pPr>
                <a:defRPr/>
              </a:pPr>
              <a:t>6/18/2012</a:t>
            </a:fld>
            <a:endParaRPr lang="en-US" dirty="0"/>
          </a:p>
        </p:txBody>
      </p:sp>
      <p:sp>
        <p:nvSpPr>
          <p:cNvPr id="5" name="Footer Placeholder 4"/>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dirty="0"/>
          </a:p>
        </p:txBody>
      </p:sp>
    </p:spTree>
    <p:extLst>
      <p:ext uri="{BB962C8B-B14F-4D97-AF65-F5344CB8AC3E}">
        <p14:creationId xmlns:p14="http://schemas.microsoft.com/office/powerpoint/2010/main" val="370577710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3.pn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theme" Target="../theme/theme2.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8.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1.xml"/><Relationship Id="rId7" Type="http://schemas.openxmlformats.org/officeDocument/2006/relationships/image" Target="../media/image3.png"/><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theme" Target="../theme/theme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a:defRPr/>
            </a:pPr>
            <a:fld id="{B8EF18F9-936F-4E43-BDAF-55D96BEF9EBE}" type="datetime1">
              <a:rPr lang="en-US" smtClean="0"/>
              <a:t>6/18/2012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Arial" pitchFamily="34" charset="0"/>
                <a:cs typeface="Arial" pitchFamily="34" charset="0"/>
              </a:defRPr>
            </a:lvl1pPr>
          </a:lstStyle>
          <a:p>
            <a:pPr>
              <a:defRPr/>
            </a:pPr>
            <a:endParaRPr lang="en-US" dirty="0"/>
          </a:p>
        </p:txBody>
      </p:sp>
      <p:pic>
        <p:nvPicPr>
          <p:cNvPr id="1030" name="Picture 8" descr="title-9-1-10.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79" r:id="rId1"/>
    <p:sldLayoutId id="2147483780" r:id="rId2"/>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Geneva" pitchFamily="-111" charset="-128"/>
          <a:cs typeface="Geneva" pitchFamily="-111" charset="-128"/>
        </a:defRPr>
      </a:lvl1pPr>
      <a:lvl2pPr algn="ctr" defTabSz="457200" rtl="0" eaLnBrk="0" fontAlgn="base" hangingPunct="0">
        <a:spcBef>
          <a:spcPct val="0"/>
        </a:spcBef>
        <a:spcAft>
          <a:spcPct val="0"/>
        </a:spcAft>
        <a:defRPr sz="4400">
          <a:solidFill>
            <a:schemeClr val="tx1"/>
          </a:solidFill>
          <a:latin typeface="Calibri" pitchFamily="-111" charset="0"/>
          <a:ea typeface="Geneva" pitchFamily="-111" charset="-128"/>
          <a:cs typeface="Geneva" pitchFamily="-111" charset="-128"/>
        </a:defRPr>
      </a:lvl2pPr>
      <a:lvl3pPr algn="ctr" defTabSz="457200" rtl="0" eaLnBrk="0" fontAlgn="base" hangingPunct="0">
        <a:spcBef>
          <a:spcPct val="0"/>
        </a:spcBef>
        <a:spcAft>
          <a:spcPct val="0"/>
        </a:spcAft>
        <a:defRPr sz="4400">
          <a:solidFill>
            <a:schemeClr val="tx1"/>
          </a:solidFill>
          <a:latin typeface="Calibri" pitchFamily="-111" charset="0"/>
          <a:ea typeface="Geneva" pitchFamily="-111" charset="-128"/>
          <a:cs typeface="Geneva" pitchFamily="-111" charset="-128"/>
        </a:defRPr>
      </a:lvl3pPr>
      <a:lvl4pPr algn="ctr" defTabSz="457200" rtl="0" eaLnBrk="0" fontAlgn="base" hangingPunct="0">
        <a:spcBef>
          <a:spcPct val="0"/>
        </a:spcBef>
        <a:spcAft>
          <a:spcPct val="0"/>
        </a:spcAft>
        <a:defRPr sz="4400">
          <a:solidFill>
            <a:schemeClr val="tx1"/>
          </a:solidFill>
          <a:latin typeface="Calibri" pitchFamily="-111" charset="0"/>
          <a:ea typeface="Geneva" pitchFamily="-111" charset="-128"/>
          <a:cs typeface="Geneva" pitchFamily="-111" charset="-128"/>
        </a:defRPr>
      </a:lvl4pPr>
      <a:lvl5pPr algn="ctr" defTabSz="457200" rtl="0" eaLnBrk="0" fontAlgn="base" hangingPunct="0">
        <a:spcBef>
          <a:spcPct val="0"/>
        </a:spcBef>
        <a:spcAft>
          <a:spcPct val="0"/>
        </a:spcAft>
        <a:defRPr sz="4400">
          <a:solidFill>
            <a:schemeClr val="tx1"/>
          </a:solidFill>
          <a:latin typeface="Calibri" pitchFamily="-111" charset="0"/>
          <a:ea typeface="Geneva" pitchFamily="-111" charset="-128"/>
          <a:cs typeface="Geneva" pitchFamily="-111" charset="-128"/>
        </a:defRPr>
      </a:lvl5pPr>
      <a:lvl6pPr marL="457200" algn="ctr" defTabSz="457200" rtl="0" fontAlgn="base">
        <a:spcBef>
          <a:spcPct val="0"/>
        </a:spcBef>
        <a:spcAft>
          <a:spcPct val="0"/>
        </a:spcAft>
        <a:defRPr sz="4400">
          <a:solidFill>
            <a:schemeClr val="tx1"/>
          </a:solidFill>
          <a:latin typeface="Calibri" pitchFamily="-111" charset="0"/>
          <a:ea typeface="Geneva" pitchFamily="-111" charset="-128"/>
          <a:cs typeface="Geneva" pitchFamily="-111" charset="-128"/>
        </a:defRPr>
      </a:lvl6pPr>
      <a:lvl7pPr marL="914400" algn="ctr" defTabSz="457200" rtl="0" fontAlgn="base">
        <a:spcBef>
          <a:spcPct val="0"/>
        </a:spcBef>
        <a:spcAft>
          <a:spcPct val="0"/>
        </a:spcAft>
        <a:defRPr sz="4400">
          <a:solidFill>
            <a:schemeClr val="tx1"/>
          </a:solidFill>
          <a:latin typeface="Calibri" pitchFamily="-111" charset="0"/>
          <a:ea typeface="Geneva" pitchFamily="-111" charset="-128"/>
          <a:cs typeface="Geneva" pitchFamily="-111" charset="-128"/>
        </a:defRPr>
      </a:lvl7pPr>
      <a:lvl8pPr marL="1371600" algn="ctr" defTabSz="457200" rtl="0" fontAlgn="base">
        <a:spcBef>
          <a:spcPct val="0"/>
        </a:spcBef>
        <a:spcAft>
          <a:spcPct val="0"/>
        </a:spcAft>
        <a:defRPr sz="4400">
          <a:solidFill>
            <a:schemeClr val="tx1"/>
          </a:solidFill>
          <a:latin typeface="Calibri" pitchFamily="-111" charset="0"/>
          <a:ea typeface="Geneva" pitchFamily="-111" charset="-128"/>
          <a:cs typeface="Geneva" pitchFamily="-111" charset="-128"/>
        </a:defRPr>
      </a:lvl8pPr>
      <a:lvl9pPr marL="1828800" algn="ctr" defTabSz="457200" rtl="0" fontAlgn="base">
        <a:spcBef>
          <a:spcPct val="0"/>
        </a:spcBef>
        <a:spcAft>
          <a:spcPct val="0"/>
        </a:spcAft>
        <a:defRPr sz="4400">
          <a:solidFill>
            <a:schemeClr val="tx1"/>
          </a:solidFill>
          <a:latin typeface="Calibri" pitchFamily="-111" charset="0"/>
          <a:ea typeface="Geneva" pitchFamily="-111" charset="-128"/>
          <a:cs typeface="Geneva" pitchFamily="-111"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Geneva" pitchFamily="-111" charset="-128"/>
          <a:cs typeface="Geneva" pitchFamily="-111"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Geneva" pitchFamily="-111"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ＭＳ Ｐゴシック" pitchFamily="-111" charset="-128"/>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Geneva" pitchFamily="-111" charset="-128"/>
          <a:cs typeface="Geneva" pitchFamily="-111"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a:defRPr/>
            </a:pPr>
            <a:fld id="{BBA93F3D-2245-444E-B1D5-D6C57573F090}" type="datetime1">
              <a:rPr lang="en-US" smtClean="0"/>
              <a:t>6/18/2012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1B8B6627-47C6-486D-82F4-495AF0F655A3}" type="slidenum">
              <a:rPr lang="en-US"/>
              <a:pPr>
                <a:defRPr/>
              </a:pPr>
              <a:t>‹#›</a:t>
            </a:fld>
            <a:endParaRPr lang="en-US" dirty="0"/>
          </a:p>
        </p:txBody>
      </p:sp>
      <p:pic>
        <p:nvPicPr>
          <p:cNvPr id="2055" name="Picture 7" descr="background-9-1-10.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p:cNvSpPr txBox="1">
            <a:spLocks/>
          </p:cNvSpPr>
          <p:nvPr/>
        </p:nvSpPr>
        <p:spPr>
          <a:xfrm>
            <a:off x="6696919" y="6353114"/>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rtl="0" fontAlgn="base">
              <a:spcBef>
                <a:spcPct val="0"/>
              </a:spcBef>
              <a:spcAft>
                <a:spcPct val="0"/>
              </a:spcAft>
              <a:defRPr sz="1200" b="1" kern="1200">
                <a:solidFill>
                  <a:schemeClr val="bg1"/>
                </a:solidFill>
                <a:latin typeface="Arial" pitchFamily="34" charset="0"/>
                <a:ea typeface="ヒラギノ角ゴ ProN W3" charset="0"/>
                <a:cs typeface="Arial" pitchFamily="34" charset="0"/>
                <a:sym typeface="Gill Sans" charset="0"/>
              </a:defRPr>
            </a:lvl1pPr>
            <a:lvl2pPr marL="457200" algn="l" rtl="0" fontAlgn="base">
              <a:spcBef>
                <a:spcPct val="0"/>
              </a:spcBef>
              <a:spcAft>
                <a:spcPct val="0"/>
              </a:spcAft>
              <a:defRPr sz="3200" kern="1200">
                <a:solidFill>
                  <a:srgbClr val="000000"/>
                </a:solidFill>
                <a:latin typeface="Gill Sans" charset="0"/>
                <a:ea typeface="ヒラギノ角ゴ ProN W3" charset="0"/>
                <a:cs typeface="ヒラギノ角ゴ ProN W3" charset="0"/>
                <a:sym typeface="Gill Sans" charset="0"/>
              </a:defRPr>
            </a:lvl2pPr>
            <a:lvl3pPr marL="914400" algn="l" rtl="0" fontAlgn="base">
              <a:spcBef>
                <a:spcPct val="0"/>
              </a:spcBef>
              <a:spcAft>
                <a:spcPct val="0"/>
              </a:spcAft>
              <a:defRPr sz="3200" kern="1200">
                <a:solidFill>
                  <a:srgbClr val="000000"/>
                </a:solidFill>
                <a:latin typeface="Gill Sans" charset="0"/>
                <a:ea typeface="ヒラギノ角ゴ ProN W3" charset="0"/>
                <a:cs typeface="ヒラギノ角ゴ ProN W3" charset="0"/>
                <a:sym typeface="Gill Sans" charset="0"/>
              </a:defRPr>
            </a:lvl3pPr>
            <a:lvl4pPr marL="1371600" algn="l" rtl="0" fontAlgn="base">
              <a:spcBef>
                <a:spcPct val="0"/>
              </a:spcBef>
              <a:spcAft>
                <a:spcPct val="0"/>
              </a:spcAft>
              <a:defRPr sz="3200" kern="1200">
                <a:solidFill>
                  <a:srgbClr val="000000"/>
                </a:solidFill>
                <a:latin typeface="Gill Sans" charset="0"/>
                <a:ea typeface="ヒラギノ角ゴ ProN W3" charset="0"/>
                <a:cs typeface="ヒラギノ角ゴ ProN W3" charset="0"/>
                <a:sym typeface="Gill Sans" charset="0"/>
              </a:defRPr>
            </a:lvl4pPr>
            <a:lvl5pPr marL="1828800" algn="l" rtl="0" fontAlgn="base">
              <a:spcBef>
                <a:spcPct val="0"/>
              </a:spcBef>
              <a:spcAft>
                <a:spcPct val="0"/>
              </a:spcAft>
              <a:defRPr sz="3200" kern="1200">
                <a:solidFill>
                  <a:srgbClr val="000000"/>
                </a:solidFill>
                <a:latin typeface="Gill Sans" charset="0"/>
                <a:ea typeface="ヒラギノ角ゴ ProN W3" charset="0"/>
                <a:cs typeface="ヒラギノ角ゴ ProN W3" charset="0"/>
                <a:sym typeface="Gill Sans" charset="0"/>
              </a:defRPr>
            </a:lvl5pPr>
            <a:lvl6pPr marL="2286000" algn="l" defTabSz="914400" rtl="0" eaLnBrk="1" latinLnBrk="0" hangingPunct="1">
              <a:defRPr sz="3200" kern="1200">
                <a:solidFill>
                  <a:srgbClr val="000000"/>
                </a:solidFill>
                <a:latin typeface="Gill Sans" charset="0"/>
                <a:ea typeface="ヒラギノ角ゴ ProN W3" charset="0"/>
                <a:cs typeface="ヒラギノ角ゴ ProN W3" charset="0"/>
                <a:sym typeface="Gill Sans" charset="0"/>
              </a:defRPr>
            </a:lvl6pPr>
            <a:lvl7pPr marL="2743200" algn="l" defTabSz="914400" rtl="0" eaLnBrk="1" latinLnBrk="0" hangingPunct="1">
              <a:defRPr sz="3200" kern="1200">
                <a:solidFill>
                  <a:srgbClr val="000000"/>
                </a:solidFill>
                <a:latin typeface="Gill Sans" charset="0"/>
                <a:ea typeface="ヒラギノ角ゴ ProN W3" charset="0"/>
                <a:cs typeface="ヒラギノ角ゴ ProN W3" charset="0"/>
                <a:sym typeface="Gill Sans" charset="0"/>
              </a:defRPr>
            </a:lvl7pPr>
            <a:lvl8pPr marL="3200400" algn="l" defTabSz="914400" rtl="0" eaLnBrk="1" latinLnBrk="0" hangingPunct="1">
              <a:defRPr sz="3200" kern="1200">
                <a:solidFill>
                  <a:srgbClr val="000000"/>
                </a:solidFill>
                <a:latin typeface="Gill Sans" charset="0"/>
                <a:ea typeface="ヒラギノ角ゴ ProN W3" charset="0"/>
                <a:cs typeface="ヒラギノ角ゴ ProN W3" charset="0"/>
                <a:sym typeface="Gill Sans" charset="0"/>
              </a:defRPr>
            </a:lvl8pPr>
            <a:lvl9pPr marL="3657600" algn="l" defTabSz="914400" rtl="0" eaLnBrk="1" latinLnBrk="0" hangingPunct="1">
              <a:defRPr sz="3200" kern="1200">
                <a:solidFill>
                  <a:srgbClr val="000000"/>
                </a:solidFill>
                <a:latin typeface="Gill Sans" charset="0"/>
                <a:ea typeface="ヒラギノ角ゴ ProN W3" charset="0"/>
                <a:cs typeface="ヒラギノ角ゴ ProN W3" charset="0"/>
                <a:sym typeface="Gill Sans" charset="0"/>
              </a:defRPr>
            </a:lvl9pPr>
          </a:lstStyle>
          <a:p>
            <a:pPr>
              <a:defRPr/>
            </a:pPr>
            <a:fld id="{4F48E277-0634-41FD-B2C7-E934051227D5}" type="slidenum">
              <a:rPr lang="en-US" b="0" smtClean="0">
                <a:solidFill>
                  <a:schemeClr val="bg1">
                    <a:lumMod val="75000"/>
                  </a:schemeClr>
                </a:solidFill>
              </a:rPr>
              <a:pPr>
                <a:defRPr/>
              </a:pPr>
              <a:t>‹#›</a:t>
            </a:fld>
            <a:endParaRPr lang="en-US" b="0" dirty="0">
              <a:solidFill>
                <a:schemeClr val="bg1">
                  <a:lumMod val="75000"/>
                </a:schemeClr>
              </a:solidFill>
            </a:endParaRPr>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5" r:id="rId3"/>
    <p:sldLayoutId id="2147483788" r:id="rId4"/>
    <p:sldLayoutId id="2147483790" r:id="rId5"/>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Geneva" pitchFamily="-111" charset="0"/>
          <a:cs typeface="Geneva" pitchFamily="-111" charset="0"/>
        </a:defRPr>
      </a:lvl1pPr>
      <a:lvl2pPr algn="ctr" defTabSz="457200" rtl="0" eaLnBrk="0" fontAlgn="base" hangingPunct="0">
        <a:spcBef>
          <a:spcPct val="0"/>
        </a:spcBef>
        <a:spcAft>
          <a:spcPct val="0"/>
        </a:spcAft>
        <a:defRPr sz="4400">
          <a:solidFill>
            <a:schemeClr val="tx1"/>
          </a:solidFill>
          <a:latin typeface="Calibri" pitchFamily="-111" charset="0"/>
          <a:ea typeface="Geneva" pitchFamily="-111" charset="0"/>
          <a:cs typeface="Geneva" pitchFamily="-111" charset="0"/>
        </a:defRPr>
      </a:lvl2pPr>
      <a:lvl3pPr algn="ctr" defTabSz="457200" rtl="0" eaLnBrk="0" fontAlgn="base" hangingPunct="0">
        <a:spcBef>
          <a:spcPct val="0"/>
        </a:spcBef>
        <a:spcAft>
          <a:spcPct val="0"/>
        </a:spcAft>
        <a:defRPr sz="4400">
          <a:solidFill>
            <a:schemeClr val="tx1"/>
          </a:solidFill>
          <a:latin typeface="Calibri" pitchFamily="-111" charset="0"/>
          <a:ea typeface="Geneva" pitchFamily="-111" charset="0"/>
          <a:cs typeface="Geneva" pitchFamily="-111" charset="0"/>
        </a:defRPr>
      </a:lvl3pPr>
      <a:lvl4pPr algn="ctr" defTabSz="457200" rtl="0" eaLnBrk="0" fontAlgn="base" hangingPunct="0">
        <a:spcBef>
          <a:spcPct val="0"/>
        </a:spcBef>
        <a:spcAft>
          <a:spcPct val="0"/>
        </a:spcAft>
        <a:defRPr sz="4400">
          <a:solidFill>
            <a:schemeClr val="tx1"/>
          </a:solidFill>
          <a:latin typeface="Calibri" pitchFamily="-111" charset="0"/>
          <a:ea typeface="Geneva" pitchFamily="-111" charset="0"/>
          <a:cs typeface="Geneva" pitchFamily="-111" charset="0"/>
        </a:defRPr>
      </a:lvl4pPr>
      <a:lvl5pPr algn="ctr" defTabSz="457200" rtl="0" eaLnBrk="0" fontAlgn="base" hangingPunct="0">
        <a:spcBef>
          <a:spcPct val="0"/>
        </a:spcBef>
        <a:spcAft>
          <a:spcPct val="0"/>
        </a:spcAft>
        <a:defRPr sz="4400">
          <a:solidFill>
            <a:schemeClr val="tx1"/>
          </a:solidFill>
          <a:latin typeface="Calibri" pitchFamily="-111" charset="0"/>
          <a:ea typeface="Geneva" pitchFamily="-111" charset="0"/>
          <a:cs typeface="Geneva" pitchFamily="-111" charset="0"/>
        </a:defRPr>
      </a:lvl5pPr>
      <a:lvl6pPr marL="457200" algn="ctr" defTabSz="457200" rtl="0" fontAlgn="base">
        <a:spcBef>
          <a:spcPct val="0"/>
        </a:spcBef>
        <a:spcAft>
          <a:spcPct val="0"/>
        </a:spcAft>
        <a:defRPr sz="4400">
          <a:solidFill>
            <a:schemeClr val="tx1"/>
          </a:solidFill>
          <a:latin typeface="Calibri" pitchFamily="-111" charset="0"/>
          <a:ea typeface="Geneva" pitchFamily="-111" charset="0"/>
          <a:cs typeface="Geneva" pitchFamily="-111" charset="0"/>
        </a:defRPr>
      </a:lvl6pPr>
      <a:lvl7pPr marL="914400" algn="ctr" defTabSz="457200" rtl="0" fontAlgn="base">
        <a:spcBef>
          <a:spcPct val="0"/>
        </a:spcBef>
        <a:spcAft>
          <a:spcPct val="0"/>
        </a:spcAft>
        <a:defRPr sz="4400">
          <a:solidFill>
            <a:schemeClr val="tx1"/>
          </a:solidFill>
          <a:latin typeface="Calibri" pitchFamily="-111" charset="0"/>
          <a:ea typeface="Geneva" pitchFamily="-111" charset="0"/>
          <a:cs typeface="Geneva" pitchFamily="-111" charset="0"/>
        </a:defRPr>
      </a:lvl7pPr>
      <a:lvl8pPr marL="1371600" algn="ctr" defTabSz="457200" rtl="0" fontAlgn="base">
        <a:spcBef>
          <a:spcPct val="0"/>
        </a:spcBef>
        <a:spcAft>
          <a:spcPct val="0"/>
        </a:spcAft>
        <a:defRPr sz="4400">
          <a:solidFill>
            <a:schemeClr val="tx1"/>
          </a:solidFill>
          <a:latin typeface="Calibri" pitchFamily="-111" charset="0"/>
          <a:ea typeface="Geneva" pitchFamily="-111" charset="0"/>
          <a:cs typeface="Geneva" pitchFamily="-111" charset="0"/>
        </a:defRPr>
      </a:lvl8pPr>
      <a:lvl9pPr marL="1828800" algn="ctr" defTabSz="457200" rtl="0" fontAlgn="base">
        <a:spcBef>
          <a:spcPct val="0"/>
        </a:spcBef>
        <a:spcAft>
          <a:spcPct val="0"/>
        </a:spcAft>
        <a:defRPr sz="4400">
          <a:solidFill>
            <a:schemeClr val="tx1"/>
          </a:solidFill>
          <a:latin typeface="Calibri" pitchFamily="-111" charset="0"/>
          <a:ea typeface="Geneva" pitchFamily="-111" charset="0"/>
          <a:cs typeface="Geneva" pitchFamily="-111"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Geneva" pitchFamily="-111" charset="0"/>
          <a:cs typeface="Geneva" pitchFamily="-111"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Geneva" pitchFamily="-111" charset="0"/>
          <a:cs typeface="Geneva" pitchFamily="-111" charset="0"/>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Geneva" pitchFamily="-111" charset="0"/>
          <a:cs typeface="Geneva" pitchFamily="-111" charset="0"/>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Geneva" pitchFamily="-111" charset="0"/>
          <a:cs typeface="Geneva" pitchFamily="-111" charset="0"/>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Geneva" pitchFamily="-111" charset="0"/>
          <a:cs typeface="Geneva" pitchFamily="-111"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a:defRPr/>
            </a:pPr>
            <a:fld id="{5B4544EB-7674-4219-9FFC-E83B1BAF36CF}" type="datetime1">
              <a:rPr lang="en-US" smtClean="0"/>
              <a:t>6/18/2012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9604F7F3-7553-43E7-9E9D-4E8732D43552}" type="slidenum">
              <a:rPr lang="en-US"/>
              <a:pPr>
                <a:defRPr/>
              </a:pPr>
              <a:t>‹#›</a:t>
            </a:fld>
            <a:endParaRPr lang="en-US" dirty="0"/>
          </a:p>
        </p:txBody>
      </p:sp>
      <p:pic>
        <p:nvPicPr>
          <p:cNvPr id="3079" name="Picture 7" descr="end-9-1-10.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83" r:id="rId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pitchFamily="-111" charset="-128"/>
        </a:defRPr>
      </a:lvl1pPr>
      <a:lvl2pPr algn="ctr" defTabSz="457200" rtl="0" eaLnBrk="0" fontAlgn="base" hangingPunct="0">
        <a:spcBef>
          <a:spcPct val="0"/>
        </a:spcBef>
        <a:spcAft>
          <a:spcPct val="0"/>
        </a:spcAft>
        <a:defRPr sz="4400">
          <a:solidFill>
            <a:schemeClr val="tx1"/>
          </a:solidFill>
          <a:latin typeface="Calibri" pitchFamily="-111" charset="0"/>
          <a:ea typeface="MS PGothic" pitchFamily="34" charset="-128"/>
          <a:cs typeface="ＭＳ Ｐゴシック" pitchFamily="-111" charset="-128"/>
        </a:defRPr>
      </a:lvl2pPr>
      <a:lvl3pPr algn="ctr" defTabSz="457200" rtl="0" eaLnBrk="0" fontAlgn="base" hangingPunct="0">
        <a:spcBef>
          <a:spcPct val="0"/>
        </a:spcBef>
        <a:spcAft>
          <a:spcPct val="0"/>
        </a:spcAft>
        <a:defRPr sz="4400">
          <a:solidFill>
            <a:schemeClr val="tx1"/>
          </a:solidFill>
          <a:latin typeface="Calibri" pitchFamily="-111" charset="0"/>
          <a:ea typeface="MS PGothic" pitchFamily="34" charset="-128"/>
          <a:cs typeface="ＭＳ Ｐゴシック" pitchFamily="-111" charset="-128"/>
        </a:defRPr>
      </a:lvl3pPr>
      <a:lvl4pPr algn="ctr" defTabSz="457200" rtl="0" eaLnBrk="0" fontAlgn="base" hangingPunct="0">
        <a:spcBef>
          <a:spcPct val="0"/>
        </a:spcBef>
        <a:spcAft>
          <a:spcPct val="0"/>
        </a:spcAft>
        <a:defRPr sz="4400">
          <a:solidFill>
            <a:schemeClr val="tx1"/>
          </a:solidFill>
          <a:latin typeface="Calibri" pitchFamily="-111" charset="0"/>
          <a:ea typeface="MS PGothic" pitchFamily="34" charset="-128"/>
          <a:cs typeface="ＭＳ Ｐゴシック" pitchFamily="-111" charset="-128"/>
        </a:defRPr>
      </a:lvl4pPr>
      <a:lvl5pPr algn="ctr" defTabSz="457200" rtl="0" eaLnBrk="0" fontAlgn="base" hangingPunct="0">
        <a:spcBef>
          <a:spcPct val="0"/>
        </a:spcBef>
        <a:spcAft>
          <a:spcPct val="0"/>
        </a:spcAft>
        <a:defRPr sz="4400">
          <a:solidFill>
            <a:schemeClr val="tx1"/>
          </a:solidFill>
          <a:latin typeface="Calibri" pitchFamily="-111" charset="0"/>
          <a:ea typeface="MS PGothic" pitchFamily="34" charset="-128"/>
          <a:cs typeface="ＭＳ Ｐゴシック" pitchFamily="-111" charset="-128"/>
        </a:defRPr>
      </a:lvl5pPr>
      <a:lvl6pPr marL="4572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6pPr>
      <a:lvl7pPr marL="9144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7pPr>
      <a:lvl8pPr marL="13716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8pPr>
      <a:lvl9pPr marL="18288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pitchFamily="-111"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Geneva" pitchFamily="-111" charset="-128"/>
          <a:cs typeface="Geneva" pitchFamily="-111" charset="-128"/>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Geneva" pitchFamily="-111"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Geneva" pitchFamily="-11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a:defRPr/>
            </a:pPr>
            <a:fld id="{BBA93F3D-2245-444E-B1D5-D6C57573F090}" type="datetime1">
              <a:rPr lang="en-US" smtClean="0"/>
              <a:pPr>
                <a:defRPr/>
              </a:pPr>
              <a:t>6/18/2012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1B8B6627-47C6-486D-82F4-495AF0F655A3}" type="slidenum">
              <a:rPr lang="en-US"/>
              <a:pPr>
                <a:defRPr/>
              </a:pPr>
              <a:t>‹#›</a:t>
            </a:fld>
            <a:endParaRPr lang="en-US" dirty="0"/>
          </a:p>
        </p:txBody>
      </p:sp>
      <p:pic>
        <p:nvPicPr>
          <p:cNvPr id="2055" name="Picture 7" descr="background-9-1-10.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p:cNvSpPr txBox="1">
            <a:spLocks/>
          </p:cNvSpPr>
          <p:nvPr/>
        </p:nvSpPr>
        <p:spPr>
          <a:xfrm>
            <a:off x="6696919" y="6353114"/>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rtl="0" fontAlgn="base">
              <a:spcBef>
                <a:spcPct val="0"/>
              </a:spcBef>
              <a:spcAft>
                <a:spcPct val="0"/>
              </a:spcAft>
              <a:defRPr sz="1200" b="1" kern="1200">
                <a:solidFill>
                  <a:schemeClr val="bg1"/>
                </a:solidFill>
                <a:latin typeface="Arial" pitchFamily="34" charset="0"/>
                <a:ea typeface="ヒラギノ角ゴ ProN W3" charset="0"/>
                <a:cs typeface="Arial" pitchFamily="34" charset="0"/>
                <a:sym typeface="Gill Sans" charset="0"/>
              </a:defRPr>
            </a:lvl1pPr>
            <a:lvl2pPr marL="457200" algn="l" rtl="0" fontAlgn="base">
              <a:spcBef>
                <a:spcPct val="0"/>
              </a:spcBef>
              <a:spcAft>
                <a:spcPct val="0"/>
              </a:spcAft>
              <a:defRPr sz="3200" kern="1200">
                <a:solidFill>
                  <a:srgbClr val="000000"/>
                </a:solidFill>
                <a:latin typeface="Gill Sans" charset="0"/>
                <a:ea typeface="ヒラギノ角ゴ ProN W3" charset="0"/>
                <a:cs typeface="ヒラギノ角ゴ ProN W3" charset="0"/>
                <a:sym typeface="Gill Sans" charset="0"/>
              </a:defRPr>
            </a:lvl2pPr>
            <a:lvl3pPr marL="914400" algn="l" rtl="0" fontAlgn="base">
              <a:spcBef>
                <a:spcPct val="0"/>
              </a:spcBef>
              <a:spcAft>
                <a:spcPct val="0"/>
              </a:spcAft>
              <a:defRPr sz="3200" kern="1200">
                <a:solidFill>
                  <a:srgbClr val="000000"/>
                </a:solidFill>
                <a:latin typeface="Gill Sans" charset="0"/>
                <a:ea typeface="ヒラギノ角ゴ ProN W3" charset="0"/>
                <a:cs typeface="ヒラギノ角ゴ ProN W3" charset="0"/>
                <a:sym typeface="Gill Sans" charset="0"/>
              </a:defRPr>
            </a:lvl3pPr>
            <a:lvl4pPr marL="1371600" algn="l" rtl="0" fontAlgn="base">
              <a:spcBef>
                <a:spcPct val="0"/>
              </a:spcBef>
              <a:spcAft>
                <a:spcPct val="0"/>
              </a:spcAft>
              <a:defRPr sz="3200" kern="1200">
                <a:solidFill>
                  <a:srgbClr val="000000"/>
                </a:solidFill>
                <a:latin typeface="Gill Sans" charset="0"/>
                <a:ea typeface="ヒラギノ角ゴ ProN W3" charset="0"/>
                <a:cs typeface="ヒラギノ角ゴ ProN W3" charset="0"/>
                <a:sym typeface="Gill Sans" charset="0"/>
              </a:defRPr>
            </a:lvl4pPr>
            <a:lvl5pPr marL="1828800" algn="l" rtl="0" fontAlgn="base">
              <a:spcBef>
                <a:spcPct val="0"/>
              </a:spcBef>
              <a:spcAft>
                <a:spcPct val="0"/>
              </a:spcAft>
              <a:defRPr sz="3200" kern="1200">
                <a:solidFill>
                  <a:srgbClr val="000000"/>
                </a:solidFill>
                <a:latin typeface="Gill Sans" charset="0"/>
                <a:ea typeface="ヒラギノ角ゴ ProN W3" charset="0"/>
                <a:cs typeface="ヒラギノ角ゴ ProN W3" charset="0"/>
                <a:sym typeface="Gill Sans" charset="0"/>
              </a:defRPr>
            </a:lvl5pPr>
            <a:lvl6pPr marL="2286000" algn="l" defTabSz="914400" rtl="0" eaLnBrk="1" latinLnBrk="0" hangingPunct="1">
              <a:defRPr sz="3200" kern="1200">
                <a:solidFill>
                  <a:srgbClr val="000000"/>
                </a:solidFill>
                <a:latin typeface="Gill Sans" charset="0"/>
                <a:ea typeface="ヒラギノ角ゴ ProN W3" charset="0"/>
                <a:cs typeface="ヒラギノ角ゴ ProN W3" charset="0"/>
                <a:sym typeface="Gill Sans" charset="0"/>
              </a:defRPr>
            </a:lvl6pPr>
            <a:lvl7pPr marL="2743200" algn="l" defTabSz="914400" rtl="0" eaLnBrk="1" latinLnBrk="0" hangingPunct="1">
              <a:defRPr sz="3200" kern="1200">
                <a:solidFill>
                  <a:srgbClr val="000000"/>
                </a:solidFill>
                <a:latin typeface="Gill Sans" charset="0"/>
                <a:ea typeface="ヒラギノ角ゴ ProN W3" charset="0"/>
                <a:cs typeface="ヒラギノ角ゴ ProN W3" charset="0"/>
                <a:sym typeface="Gill Sans" charset="0"/>
              </a:defRPr>
            </a:lvl7pPr>
            <a:lvl8pPr marL="3200400" algn="l" defTabSz="914400" rtl="0" eaLnBrk="1" latinLnBrk="0" hangingPunct="1">
              <a:defRPr sz="3200" kern="1200">
                <a:solidFill>
                  <a:srgbClr val="000000"/>
                </a:solidFill>
                <a:latin typeface="Gill Sans" charset="0"/>
                <a:ea typeface="ヒラギノ角ゴ ProN W3" charset="0"/>
                <a:cs typeface="ヒラギノ角ゴ ProN W3" charset="0"/>
                <a:sym typeface="Gill Sans" charset="0"/>
              </a:defRPr>
            </a:lvl8pPr>
            <a:lvl9pPr marL="3657600" algn="l" defTabSz="914400" rtl="0" eaLnBrk="1" latinLnBrk="0" hangingPunct="1">
              <a:defRPr sz="3200" kern="1200">
                <a:solidFill>
                  <a:srgbClr val="000000"/>
                </a:solidFill>
                <a:latin typeface="Gill Sans" charset="0"/>
                <a:ea typeface="ヒラギノ角ゴ ProN W3" charset="0"/>
                <a:cs typeface="ヒラギノ角ゴ ProN W3" charset="0"/>
                <a:sym typeface="Gill Sans" charset="0"/>
              </a:defRPr>
            </a:lvl9pPr>
          </a:lstStyle>
          <a:p>
            <a:pPr>
              <a:defRPr/>
            </a:pPr>
            <a:fld id="{4F48E277-0634-41FD-B2C7-E934051227D5}" type="slidenum">
              <a:rPr lang="en-US" b="0" smtClean="0">
                <a:solidFill>
                  <a:prstClr val="white">
                    <a:lumMod val="75000"/>
                  </a:prstClr>
                </a:solidFill>
              </a:rPr>
              <a:pPr>
                <a:defRPr/>
              </a:pPr>
              <a:t>‹#›</a:t>
            </a:fld>
            <a:endParaRPr lang="en-US" b="0" dirty="0">
              <a:solidFill>
                <a:prstClr val="white">
                  <a:lumMod val="75000"/>
                </a:prstClr>
              </a:solidFill>
            </a:endParaRPr>
          </a:p>
        </p:txBody>
      </p:sp>
    </p:spTree>
    <p:extLst>
      <p:ext uri="{BB962C8B-B14F-4D97-AF65-F5344CB8AC3E}">
        <p14:creationId xmlns:p14="http://schemas.microsoft.com/office/powerpoint/2010/main" val="2057509790"/>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Geneva" pitchFamily="-111" charset="0"/>
          <a:cs typeface="Geneva" pitchFamily="-111" charset="0"/>
        </a:defRPr>
      </a:lvl1pPr>
      <a:lvl2pPr algn="ctr" defTabSz="457200" rtl="0" eaLnBrk="0" fontAlgn="base" hangingPunct="0">
        <a:spcBef>
          <a:spcPct val="0"/>
        </a:spcBef>
        <a:spcAft>
          <a:spcPct val="0"/>
        </a:spcAft>
        <a:defRPr sz="4400">
          <a:solidFill>
            <a:schemeClr val="tx1"/>
          </a:solidFill>
          <a:latin typeface="Calibri" pitchFamily="-111" charset="0"/>
          <a:ea typeface="Geneva" pitchFamily="-111" charset="0"/>
          <a:cs typeface="Geneva" pitchFamily="-111" charset="0"/>
        </a:defRPr>
      </a:lvl2pPr>
      <a:lvl3pPr algn="ctr" defTabSz="457200" rtl="0" eaLnBrk="0" fontAlgn="base" hangingPunct="0">
        <a:spcBef>
          <a:spcPct val="0"/>
        </a:spcBef>
        <a:spcAft>
          <a:spcPct val="0"/>
        </a:spcAft>
        <a:defRPr sz="4400">
          <a:solidFill>
            <a:schemeClr val="tx1"/>
          </a:solidFill>
          <a:latin typeface="Calibri" pitchFamily="-111" charset="0"/>
          <a:ea typeface="Geneva" pitchFamily="-111" charset="0"/>
          <a:cs typeface="Geneva" pitchFamily="-111" charset="0"/>
        </a:defRPr>
      </a:lvl3pPr>
      <a:lvl4pPr algn="ctr" defTabSz="457200" rtl="0" eaLnBrk="0" fontAlgn="base" hangingPunct="0">
        <a:spcBef>
          <a:spcPct val="0"/>
        </a:spcBef>
        <a:spcAft>
          <a:spcPct val="0"/>
        </a:spcAft>
        <a:defRPr sz="4400">
          <a:solidFill>
            <a:schemeClr val="tx1"/>
          </a:solidFill>
          <a:latin typeface="Calibri" pitchFamily="-111" charset="0"/>
          <a:ea typeface="Geneva" pitchFamily="-111" charset="0"/>
          <a:cs typeface="Geneva" pitchFamily="-111" charset="0"/>
        </a:defRPr>
      </a:lvl4pPr>
      <a:lvl5pPr algn="ctr" defTabSz="457200" rtl="0" eaLnBrk="0" fontAlgn="base" hangingPunct="0">
        <a:spcBef>
          <a:spcPct val="0"/>
        </a:spcBef>
        <a:spcAft>
          <a:spcPct val="0"/>
        </a:spcAft>
        <a:defRPr sz="4400">
          <a:solidFill>
            <a:schemeClr val="tx1"/>
          </a:solidFill>
          <a:latin typeface="Calibri" pitchFamily="-111" charset="0"/>
          <a:ea typeface="Geneva" pitchFamily="-111" charset="0"/>
          <a:cs typeface="Geneva" pitchFamily="-111" charset="0"/>
        </a:defRPr>
      </a:lvl5pPr>
      <a:lvl6pPr marL="457200" algn="ctr" defTabSz="457200" rtl="0" fontAlgn="base">
        <a:spcBef>
          <a:spcPct val="0"/>
        </a:spcBef>
        <a:spcAft>
          <a:spcPct val="0"/>
        </a:spcAft>
        <a:defRPr sz="4400">
          <a:solidFill>
            <a:schemeClr val="tx1"/>
          </a:solidFill>
          <a:latin typeface="Calibri" pitchFamily="-111" charset="0"/>
          <a:ea typeface="Geneva" pitchFamily="-111" charset="0"/>
          <a:cs typeface="Geneva" pitchFamily="-111" charset="0"/>
        </a:defRPr>
      </a:lvl6pPr>
      <a:lvl7pPr marL="914400" algn="ctr" defTabSz="457200" rtl="0" fontAlgn="base">
        <a:spcBef>
          <a:spcPct val="0"/>
        </a:spcBef>
        <a:spcAft>
          <a:spcPct val="0"/>
        </a:spcAft>
        <a:defRPr sz="4400">
          <a:solidFill>
            <a:schemeClr val="tx1"/>
          </a:solidFill>
          <a:latin typeface="Calibri" pitchFamily="-111" charset="0"/>
          <a:ea typeface="Geneva" pitchFamily="-111" charset="0"/>
          <a:cs typeface="Geneva" pitchFamily="-111" charset="0"/>
        </a:defRPr>
      </a:lvl7pPr>
      <a:lvl8pPr marL="1371600" algn="ctr" defTabSz="457200" rtl="0" fontAlgn="base">
        <a:spcBef>
          <a:spcPct val="0"/>
        </a:spcBef>
        <a:spcAft>
          <a:spcPct val="0"/>
        </a:spcAft>
        <a:defRPr sz="4400">
          <a:solidFill>
            <a:schemeClr val="tx1"/>
          </a:solidFill>
          <a:latin typeface="Calibri" pitchFamily="-111" charset="0"/>
          <a:ea typeface="Geneva" pitchFamily="-111" charset="0"/>
          <a:cs typeface="Geneva" pitchFamily="-111" charset="0"/>
        </a:defRPr>
      </a:lvl8pPr>
      <a:lvl9pPr marL="1828800" algn="ctr" defTabSz="457200" rtl="0" fontAlgn="base">
        <a:spcBef>
          <a:spcPct val="0"/>
        </a:spcBef>
        <a:spcAft>
          <a:spcPct val="0"/>
        </a:spcAft>
        <a:defRPr sz="4400">
          <a:solidFill>
            <a:schemeClr val="tx1"/>
          </a:solidFill>
          <a:latin typeface="Calibri" pitchFamily="-111" charset="0"/>
          <a:ea typeface="Geneva" pitchFamily="-111" charset="0"/>
          <a:cs typeface="Geneva" pitchFamily="-111"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Geneva" pitchFamily="-111" charset="0"/>
          <a:cs typeface="Geneva" pitchFamily="-111"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Geneva" pitchFamily="-111" charset="0"/>
          <a:cs typeface="Geneva" pitchFamily="-111" charset="0"/>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Geneva" pitchFamily="-111" charset="0"/>
          <a:cs typeface="Geneva" pitchFamily="-111" charset="0"/>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Geneva" pitchFamily="-111" charset="0"/>
          <a:cs typeface="Geneva" pitchFamily="-111" charset="0"/>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Geneva" pitchFamily="-111" charset="0"/>
          <a:cs typeface="Geneva" pitchFamily="-111"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aka.ms/teen_drama" TargetMode="Externa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openxmlformats.org/officeDocument/2006/relationships/hyperlink" Target="http://www.twitter.com/Safer_Online" TargetMode="External"/><Relationship Id="rId13" Type="http://schemas.openxmlformats.org/officeDocument/2006/relationships/image" Target="../media/image10.png"/><Relationship Id="rId3" Type="http://schemas.openxmlformats.org/officeDocument/2006/relationships/image" Target="../media/image7.png"/><Relationship Id="rId7" Type="http://schemas.openxmlformats.org/officeDocument/2006/relationships/hyperlink" Target="http://www.microsoft.com/security" TargetMode="External"/><Relationship Id="rId12"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hyperlink" Target="http://www.microsoft.com/security/family-safety/cyberbullying.aspx" TargetMode="External"/><Relationship Id="rId11" Type="http://schemas.openxmlformats.org/officeDocument/2006/relationships/image" Target="../media/image8.png"/><Relationship Id="rId5" Type="http://schemas.openxmlformats.org/officeDocument/2006/relationships/hyperlink" Target="http://go.microsoft.com/?linkid=9677451" TargetMode="External"/><Relationship Id="rId15" Type="http://schemas.openxmlformats.org/officeDocument/2006/relationships/image" Target="../media/image12.png"/><Relationship Id="rId10" Type="http://schemas.openxmlformats.org/officeDocument/2006/relationships/hyperlink" Target="http://www.youtube.com/MSFTOnlineSafety" TargetMode="External"/><Relationship Id="rId4" Type="http://schemas.openxmlformats.org/officeDocument/2006/relationships/hyperlink" Target="http://go.microsoft.com/?linkid=9677443" TargetMode="External"/><Relationship Id="rId9" Type="http://schemas.openxmlformats.org/officeDocument/2006/relationships/hyperlink" Target="http://www.facebook.com/SaferOnline" TargetMode="External"/><Relationship Id="rId14"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5.xml"/><Relationship Id="rId4" Type="http://schemas.openxmlformats.org/officeDocument/2006/relationships/chart" Target="../charts/chart6.xml"/></Relationships>
</file>

<file path=ppt/slides/_rels/slide2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chart" Target="../charts/char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chart" Target="../charts/chart11.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12.xml"/><Relationship Id="rId1" Type="http://schemas.openxmlformats.org/officeDocument/2006/relationships/slideLayout" Target="../slideLayouts/slideLayout5.xml"/><Relationship Id="rId4" Type="http://schemas.openxmlformats.org/officeDocument/2006/relationships/chart" Target="../charts/char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1219200" y="5638800"/>
            <a:ext cx="7681914" cy="1066800"/>
          </a:xfrm>
          <a:prstGeom prst="rect">
            <a:avLst/>
          </a:prstGeom>
        </p:spPr>
        <p:txBody>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Geneva" pitchFamily="-111" charset="-128"/>
                <a:cs typeface="Geneva" pitchFamily="-111"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Geneva" pitchFamily="-111"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ＭＳ Ｐゴシック" pitchFamily="-111" charset="-128"/>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Geneva" pitchFamily="-111" charset="-128"/>
                <a:cs typeface="Geneva" pitchFamily="-111"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r>
              <a:rPr lang="en-US" sz="1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Prepared by Telecommunications Research Group</a:t>
            </a:r>
          </a:p>
          <a:p>
            <a:pPr marL="0" indent="0">
              <a:spcBef>
                <a:spcPts val="0"/>
              </a:spcBef>
              <a:buNone/>
            </a:pPr>
            <a:r>
              <a:rPr lang="en-US" sz="1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For Microsoft Corporation</a:t>
            </a:r>
            <a:endParaRPr lang="en-US" sz="1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pic>
        <p:nvPicPr>
          <p:cNvPr id="5" name="Picture 6" descr="soso-green-3288.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0" y="5867400"/>
            <a:ext cx="2851150"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p:cNvSpPr>
          <p:nvPr/>
        </p:nvSpPr>
        <p:spPr>
          <a:xfrm>
            <a:off x="990600" y="2895600"/>
            <a:ext cx="7726363" cy="2286000"/>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Geneva" pitchFamily="-111" charset="-128"/>
                <a:cs typeface="Geneva" pitchFamily="-111" charset="-128"/>
              </a:defRPr>
            </a:lvl1pPr>
            <a:lvl2pPr algn="ctr" defTabSz="457200" rtl="0" eaLnBrk="0" fontAlgn="base" hangingPunct="0">
              <a:spcBef>
                <a:spcPct val="0"/>
              </a:spcBef>
              <a:spcAft>
                <a:spcPct val="0"/>
              </a:spcAft>
              <a:defRPr sz="4400">
                <a:solidFill>
                  <a:schemeClr val="tx1"/>
                </a:solidFill>
                <a:latin typeface="Calibri" pitchFamily="-111" charset="0"/>
                <a:ea typeface="Geneva" pitchFamily="-111" charset="-128"/>
                <a:cs typeface="Geneva" pitchFamily="-111" charset="-128"/>
              </a:defRPr>
            </a:lvl2pPr>
            <a:lvl3pPr algn="ctr" defTabSz="457200" rtl="0" eaLnBrk="0" fontAlgn="base" hangingPunct="0">
              <a:spcBef>
                <a:spcPct val="0"/>
              </a:spcBef>
              <a:spcAft>
                <a:spcPct val="0"/>
              </a:spcAft>
              <a:defRPr sz="4400">
                <a:solidFill>
                  <a:schemeClr val="tx1"/>
                </a:solidFill>
                <a:latin typeface="Calibri" pitchFamily="-111" charset="0"/>
                <a:ea typeface="Geneva" pitchFamily="-111" charset="-128"/>
                <a:cs typeface="Geneva" pitchFamily="-111" charset="-128"/>
              </a:defRPr>
            </a:lvl3pPr>
            <a:lvl4pPr algn="ctr" defTabSz="457200" rtl="0" eaLnBrk="0" fontAlgn="base" hangingPunct="0">
              <a:spcBef>
                <a:spcPct val="0"/>
              </a:spcBef>
              <a:spcAft>
                <a:spcPct val="0"/>
              </a:spcAft>
              <a:defRPr sz="4400">
                <a:solidFill>
                  <a:schemeClr val="tx1"/>
                </a:solidFill>
                <a:latin typeface="Calibri" pitchFamily="-111" charset="0"/>
                <a:ea typeface="Geneva" pitchFamily="-111" charset="-128"/>
                <a:cs typeface="Geneva" pitchFamily="-111" charset="-128"/>
              </a:defRPr>
            </a:lvl4pPr>
            <a:lvl5pPr algn="ctr" defTabSz="457200" rtl="0" eaLnBrk="0" fontAlgn="base" hangingPunct="0">
              <a:spcBef>
                <a:spcPct val="0"/>
              </a:spcBef>
              <a:spcAft>
                <a:spcPct val="0"/>
              </a:spcAft>
              <a:defRPr sz="4400">
                <a:solidFill>
                  <a:schemeClr val="tx1"/>
                </a:solidFill>
                <a:latin typeface="Calibri" pitchFamily="-111" charset="0"/>
                <a:ea typeface="Geneva" pitchFamily="-111" charset="-128"/>
                <a:cs typeface="Geneva" pitchFamily="-111" charset="-128"/>
              </a:defRPr>
            </a:lvl5pPr>
            <a:lvl6pPr marL="457200" algn="ctr" defTabSz="457200" rtl="0" fontAlgn="base">
              <a:spcBef>
                <a:spcPct val="0"/>
              </a:spcBef>
              <a:spcAft>
                <a:spcPct val="0"/>
              </a:spcAft>
              <a:defRPr sz="4400">
                <a:solidFill>
                  <a:schemeClr val="tx1"/>
                </a:solidFill>
                <a:latin typeface="Calibri" pitchFamily="-111" charset="0"/>
                <a:ea typeface="Geneva" pitchFamily="-111" charset="-128"/>
                <a:cs typeface="Geneva" pitchFamily="-111" charset="-128"/>
              </a:defRPr>
            </a:lvl6pPr>
            <a:lvl7pPr marL="914400" algn="ctr" defTabSz="457200" rtl="0" fontAlgn="base">
              <a:spcBef>
                <a:spcPct val="0"/>
              </a:spcBef>
              <a:spcAft>
                <a:spcPct val="0"/>
              </a:spcAft>
              <a:defRPr sz="4400">
                <a:solidFill>
                  <a:schemeClr val="tx1"/>
                </a:solidFill>
                <a:latin typeface="Calibri" pitchFamily="-111" charset="0"/>
                <a:ea typeface="Geneva" pitchFamily="-111" charset="-128"/>
                <a:cs typeface="Geneva" pitchFamily="-111" charset="-128"/>
              </a:defRPr>
            </a:lvl7pPr>
            <a:lvl8pPr marL="1371600" algn="ctr" defTabSz="457200" rtl="0" fontAlgn="base">
              <a:spcBef>
                <a:spcPct val="0"/>
              </a:spcBef>
              <a:spcAft>
                <a:spcPct val="0"/>
              </a:spcAft>
              <a:defRPr sz="4400">
                <a:solidFill>
                  <a:schemeClr val="tx1"/>
                </a:solidFill>
                <a:latin typeface="Calibri" pitchFamily="-111" charset="0"/>
                <a:ea typeface="Geneva" pitchFamily="-111" charset="-128"/>
                <a:cs typeface="Geneva" pitchFamily="-111" charset="-128"/>
              </a:defRPr>
            </a:lvl8pPr>
            <a:lvl9pPr marL="1828800" algn="ctr" defTabSz="457200" rtl="0" fontAlgn="base">
              <a:spcBef>
                <a:spcPct val="0"/>
              </a:spcBef>
              <a:spcAft>
                <a:spcPct val="0"/>
              </a:spcAft>
              <a:defRPr sz="4400">
                <a:solidFill>
                  <a:schemeClr val="tx1"/>
                </a:solidFill>
                <a:latin typeface="Calibri" pitchFamily="-111" charset="0"/>
                <a:ea typeface="Geneva" pitchFamily="-111" charset="-128"/>
                <a:cs typeface="Geneva" pitchFamily="-111" charset="-128"/>
              </a:defRPr>
            </a:lvl9pPr>
          </a:lstStyle>
          <a:p>
            <a:r>
              <a:rPr lang="en-US" sz="4800" dirty="0" smtClean="0">
                <a:latin typeface="Segoe UI" pitchFamily="34" charset="0"/>
                <a:ea typeface="Segoe UI" pitchFamily="34" charset="0"/>
                <a:cs typeface="Segoe UI" pitchFamily="34" charset="0"/>
              </a:rPr>
              <a:t>Online Bullying</a:t>
            </a:r>
          </a:p>
          <a:p>
            <a:r>
              <a:rPr lang="en-US" sz="4800" dirty="0" smtClean="0">
                <a:latin typeface="Segoe UI" pitchFamily="34" charset="0"/>
                <a:ea typeface="Segoe UI" pitchFamily="34" charset="0"/>
                <a:cs typeface="Segoe UI" pitchFamily="34" charset="0"/>
              </a:rPr>
              <a:t>WW Among Children 8-17</a:t>
            </a:r>
            <a:endParaRPr lang="en-US" sz="4800" dirty="0">
              <a:latin typeface="Segoe UI" pitchFamily="34" charset="0"/>
              <a:ea typeface="Segoe UI" pitchFamily="34" charset="0"/>
              <a:cs typeface="Segoe UI" pitchFamily="34" charset="0"/>
            </a:endParaRPr>
          </a:p>
        </p:txBody>
      </p:sp>
      <p:pic>
        <p:nvPicPr>
          <p:cNvPr id="7" name="Picture 18" descr="microsoft_logo_white.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4600" y="457200"/>
            <a:ext cx="1971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4283413"/>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066800"/>
            <a:ext cx="8839200" cy="5562600"/>
          </a:xfrm>
        </p:spPr>
        <p:txBody>
          <a:bodyPr/>
          <a:lstStyle/>
          <a:p>
            <a:r>
              <a:rPr lang="en-US" sz="1600" b="1" dirty="0"/>
              <a:t>What is online bullying?</a:t>
            </a:r>
            <a:endParaRPr lang="en-US" sz="1600" dirty="0"/>
          </a:p>
          <a:p>
            <a:pPr marL="400050" lvl="1" indent="0">
              <a:spcBef>
                <a:spcPts val="0"/>
              </a:spcBef>
              <a:buNone/>
            </a:pPr>
            <a:r>
              <a:rPr lang="en-US" sz="1400" dirty="0"/>
              <a:t>Online bullying </a:t>
            </a:r>
            <a:r>
              <a:rPr lang="en-US" sz="1400" dirty="0" smtClean="0"/>
              <a:t> (also known as </a:t>
            </a:r>
            <a:r>
              <a:rPr lang="en-US" sz="1400" i="1" dirty="0" smtClean="0"/>
              <a:t>cyberbullying</a:t>
            </a:r>
            <a:r>
              <a:rPr lang="en-US" sz="1400" dirty="0" smtClean="0"/>
              <a:t>) extends </a:t>
            </a:r>
            <a:r>
              <a:rPr lang="en-US" sz="1400" dirty="0"/>
              <a:t>bullying to the Internet and text messaging with repeated behavior that is intended to tease, demean, or harass someone less powerful.  </a:t>
            </a:r>
            <a:r>
              <a:rPr lang="en-US" sz="1400" dirty="0" smtClean="0"/>
              <a:t>It opens </a:t>
            </a:r>
            <a:r>
              <a:rPr lang="en-US" sz="1400" dirty="0"/>
              <a:t>the door to 24-hour hurt, perhaps made anonymously and potentially broadcast to a wide audience.  </a:t>
            </a:r>
            <a:endParaRPr lang="en-US" sz="1400" dirty="0" smtClean="0"/>
          </a:p>
          <a:p>
            <a:pPr marL="400050" lvl="1" indent="0">
              <a:spcBef>
                <a:spcPts val="0"/>
              </a:spcBef>
              <a:buNone/>
            </a:pPr>
            <a:endParaRPr lang="en-US" sz="1400" dirty="0" smtClean="0"/>
          </a:p>
          <a:p>
            <a:pPr marL="400050" lvl="1" indent="0">
              <a:buNone/>
            </a:pPr>
            <a:endParaRPr lang="en-US" sz="100" dirty="0"/>
          </a:p>
          <a:p>
            <a:r>
              <a:rPr lang="en-US" sz="1600" b="1" dirty="0" smtClean="0"/>
              <a:t>Kids who bully may: </a:t>
            </a:r>
            <a:endParaRPr lang="en-US" sz="1600" dirty="0"/>
          </a:p>
          <a:p>
            <a:pPr lvl="1">
              <a:lnSpc>
                <a:spcPct val="150000"/>
              </a:lnSpc>
              <a:spcBef>
                <a:spcPts val="0"/>
              </a:spcBef>
            </a:pPr>
            <a:r>
              <a:rPr lang="en-US" sz="1400" b="1" dirty="0" smtClean="0"/>
              <a:t>Send </a:t>
            </a:r>
            <a:r>
              <a:rPr lang="en-US" sz="1400" b="1" dirty="0"/>
              <a:t>hurtful or threatening messages</a:t>
            </a:r>
            <a:r>
              <a:rPr lang="en-US" sz="1400" dirty="0"/>
              <a:t> to a target’s phone or in an online game, or </a:t>
            </a:r>
            <a:r>
              <a:rPr lang="en-US" sz="1400" dirty="0" smtClean="0"/>
              <a:t>distribute humiliating </a:t>
            </a:r>
            <a:r>
              <a:rPr lang="en-US" sz="1400" dirty="0"/>
              <a:t>video on social media like Facebook, </a:t>
            </a:r>
            <a:r>
              <a:rPr lang="en-US" sz="1400" dirty="0" err="1"/>
              <a:t>Tumblr</a:t>
            </a:r>
            <a:r>
              <a:rPr lang="en-US" sz="1400" dirty="0"/>
              <a:t>, or YouTube.</a:t>
            </a:r>
          </a:p>
          <a:p>
            <a:pPr lvl="1">
              <a:lnSpc>
                <a:spcPct val="150000"/>
              </a:lnSpc>
              <a:spcBef>
                <a:spcPts val="0"/>
              </a:spcBef>
            </a:pPr>
            <a:r>
              <a:rPr lang="en-US" sz="1400" b="1" dirty="0"/>
              <a:t>Disclose </a:t>
            </a:r>
            <a:r>
              <a:rPr lang="en-US" sz="1400" b="1" dirty="0" smtClean="0"/>
              <a:t>secrets or private info</a:t>
            </a:r>
            <a:r>
              <a:rPr lang="en-US" sz="1400" dirty="0" smtClean="0"/>
              <a:t>—for </a:t>
            </a:r>
            <a:r>
              <a:rPr lang="en-US" sz="1400" dirty="0"/>
              <a:t>example, by forwarding a confidential instant or text message.</a:t>
            </a:r>
          </a:p>
          <a:p>
            <a:pPr lvl="1">
              <a:lnSpc>
                <a:spcPct val="150000"/>
              </a:lnSpc>
              <a:spcBef>
                <a:spcPts val="0"/>
              </a:spcBef>
            </a:pPr>
            <a:r>
              <a:rPr lang="en-US" sz="1400" b="1" dirty="0"/>
              <a:t>Deliberately exclude someone from a group</a:t>
            </a:r>
            <a:r>
              <a:rPr lang="en-US" sz="1400" dirty="0"/>
              <a:t>—in a game or virtual world, or on social media. </a:t>
            </a:r>
          </a:p>
          <a:p>
            <a:pPr lvl="1">
              <a:lnSpc>
                <a:spcPct val="150000"/>
              </a:lnSpc>
              <a:spcBef>
                <a:spcPts val="0"/>
              </a:spcBef>
            </a:pPr>
            <a:r>
              <a:rPr lang="en-US" sz="1400" b="1" dirty="0"/>
              <a:t>Impersonate the target.</a:t>
            </a:r>
            <a:r>
              <a:rPr lang="en-US" sz="1400" dirty="0"/>
              <a:t> Break into someone’s phone or social media account, and then send or post hateful comments or cause trouble with friends.</a:t>
            </a:r>
          </a:p>
          <a:p>
            <a:pPr lvl="1">
              <a:lnSpc>
                <a:spcPct val="150000"/>
              </a:lnSpc>
              <a:spcBef>
                <a:spcPts val="0"/>
              </a:spcBef>
            </a:pPr>
            <a:r>
              <a:rPr lang="en-US" sz="1400" b="1" dirty="0"/>
              <a:t>Pretend to befriend someone</a:t>
            </a:r>
            <a:r>
              <a:rPr lang="en-US" sz="1400" dirty="0"/>
              <a:t>, gain his or her trust, and then betray that trust</a:t>
            </a:r>
            <a:r>
              <a:rPr lang="en-US" sz="1400" dirty="0" smtClean="0"/>
              <a:t>.</a:t>
            </a:r>
          </a:p>
          <a:p>
            <a:pPr marL="457200" lvl="1" indent="0">
              <a:lnSpc>
                <a:spcPct val="150000"/>
              </a:lnSpc>
              <a:spcBef>
                <a:spcPts val="0"/>
              </a:spcBef>
              <a:buNone/>
            </a:pPr>
            <a:endParaRPr lang="en-US" sz="1200" dirty="0"/>
          </a:p>
          <a:p>
            <a:pPr marL="0" indent="0">
              <a:buNone/>
            </a:pPr>
            <a:endParaRPr lang="en-US" sz="100" dirty="0" smtClean="0"/>
          </a:p>
          <a:p>
            <a:pPr marL="0" indent="0">
              <a:buNone/>
            </a:pPr>
            <a:r>
              <a:rPr lang="en-US" sz="1400" dirty="0" smtClean="0"/>
              <a:t>There </a:t>
            </a:r>
            <a:r>
              <a:rPr lang="en-US" sz="1400" dirty="0"/>
              <a:t>are many reasons why young people mistreat others online—out of boredom, to get </a:t>
            </a:r>
            <a:r>
              <a:rPr lang="en-US" sz="1400" dirty="0" smtClean="0"/>
              <a:t>approval or be funny, to retaliate for having been bullied themselves, or because they are in distress. </a:t>
            </a:r>
            <a:r>
              <a:rPr lang="en-US" sz="1400" dirty="0"/>
              <a:t>It isn’t always intentional—what starts as an argument may escalate. Often, kids may not even recognize their behavior as bullying, rather referring to it as </a:t>
            </a:r>
            <a:r>
              <a:rPr lang="en-US" sz="1400" i="1" dirty="0"/>
              <a:t>drama</a:t>
            </a:r>
            <a:r>
              <a:rPr lang="en-US" sz="1400" dirty="0" smtClean="0"/>
              <a:t>.*</a:t>
            </a:r>
          </a:p>
          <a:p>
            <a:pPr marL="0" indent="0">
              <a:buNone/>
            </a:pPr>
            <a:endParaRPr lang="en-US" sz="1200" dirty="0"/>
          </a:p>
          <a:p>
            <a:pPr marL="0" indent="0">
              <a:buNone/>
            </a:pPr>
            <a:r>
              <a:rPr lang="en-US" sz="1400" i="1" dirty="0" smtClean="0"/>
              <a:t>*</a:t>
            </a:r>
            <a:r>
              <a:rPr lang="en-US" sz="1100" i="1" dirty="0" smtClean="0"/>
              <a:t>The </a:t>
            </a:r>
            <a:r>
              <a:rPr lang="en-US" sz="1100" i="1" dirty="0"/>
              <a:t>Drama! Teen Conflict, Gossip, and Bullying in Networked Publics </a:t>
            </a:r>
            <a:r>
              <a:rPr lang="en-US" sz="1100" dirty="0"/>
              <a:t>(</a:t>
            </a:r>
            <a:r>
              <a:rPr lang="en-US" sz="1100" u="sng" dirty="0">
                <a:hlinkClick r:id="rId2"/>
              </a:rPr>
              <a:t>aka.ms/</a:t>
            </a:r>
            <a:r>
              <a:rPr lang="en-US" sz="1100" u="sng" dirty="0" err="1">
                <a:hlinkClick r:id="rId2"/>
              </a:rPr>
              <a:t>teen_drama</a:t>
            </a:r>
            <a:r>
              <a:rPr lang="en-US" sz="1100" dirty="0"/>
              <a:t>)</a:t>
            </a:r>
          </a:p>
          <a:p>
            <a:endParaRPr lang="en-US" sz="1400" dirty="0"/>
          </a:p>
        </p:txBody>
      </p:sp>
      <p:sp>
        <p:nvSpPr>
          <p:cNvPr id="3" name="Title 2"/>
          <p:cNvSpPr>
            <a:spLocks noGrp="1"/>
          </p:cNvSpPr>
          <p:nvPr>
            <p:ph type="title" idx="4294967295"/>
          </p:nvPr>
        </p:nvSpPr>
        <p:spPr>
          <a:xfrm>
            <a:off x="228600" y="0"/>
            <a:ext cx="8534400" cy="1143000"/>
          </a:xfrm>
        </p:spPr>
        <p:txBody>
          <a:bodyPr/>
          <a:lstStyle/>
          <a:p>
            <a:pPr algn="r"/>
            <a:r>
              <a:rPr lang="en-US" sz="2800" dirty="0" smtClean="0">
                <a:solidFill>
                  <a:schemeClr val="bg1"/>
                </a:solidFill>
                <a:latin typeface="+mj-lt"/>
              </a:rPr>
              <a:t>What is Online </a:t>
            </a:r>
            <a:r>
              <a:rPr lang="en-US" sz="2800" dirty="0">
                <a:solidFill>
                  <a:schemeClr val="bg1"/>
                </a:solidFill>
              </a:rPr>
              <a:t>B</a:t>
            </a:r>
            <a:r>
              <a:rPr lang="en-US" sz="2800" dirty="0" smtClean="0">
                <a:solidFill>
                  <a:schemeClr val="bg1"/>
                </a:solidFill>
                <a:latin typeface="+mj-lt"/>
              </a:rPr>
              <a:t>ullying?</a:t>
            </a:r>
            <a:endParaRPr lang="en-US" sz="2800" dirty="0">
              <a:solidFill>
                <a:schemeClr val="bg1"/>
              </a:solidFill>
              <a:latin typeface="+mj-lt"/>
            </a:endParaRPr>
          </a:p>
        </p:txBody>
      </p:sp>
    </p:spTree>
    <p:extLst>
      <p:ext uri="{BB962C8B-B14F-4D97-AF65-F5344CB8AC3E}">
        <p14:creationId xmlns:p14="http://schemas.microsoft.com/office/powerpoint/2010/main" val="14562389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4159" y="1032641"/>
            <a:ext cx="8763000" cy="5791200"/>
          </a:xfrm>
        </p:spPr>
        <p:txBody>
          <a:bodyPr/>
          <a:lstStyle/>
          <a:p>
            <a:r>
              <a:rPr lang="en-US" sz="1600" b="1" dirty="0"/>
              <a:t>Pay attention</a:t>
            </a:r>
            <a:r>
              <a:rPr lang="en-US" sz="1600" dirty="0"/>
              <a:t>. </a:t>
            </a:r>
            <a:endParaRPr lang="en-US" sz="1600" dirty="0" smtClean="0"/>
          </a:p>
          <a:p>
            <a:pPr marL="0" indent="0">
              <a:lnSpc>
                <a:spcPct val="150000"/>
              </a:lnSpc>
              <a:buNone/>
            </a:pPr>
            <a:r>
              <a:rPr lang="en-US" sz="1400" dirty="0" smtClean="0"/>
              <a:t>	Regularly </a:t>
            </a:r>
            <a:r>
              <a:rPr lang="en-US" sz="1400" dirty="0"/>
              <a:t>sit with young kids as they play </a:t>
            </a:r>
            <a:r>
              <a:rPr lang="en-US" sz="1400" dirty="0" smtClean="0"/>
              <a:t>online. From time </a:t>
            </a:r>
            <a:r>
              <a:rPr lang="en-US" sz="1400" dirty="0"/>
              <a:t>to </a:t>
            </a:r>
            <a:r>
              <a:rPr lang="en-US" sz="1400" dirty="0" smtClean="0"/>
              <a:t>time, ask tweens &amp;  </a:t>
            </a:r>
            <a:r>
              <a:rPr lang="en-US" sz="1400" dirty="0"/>
              <a:t>teens to show you </a:t>
            </a:r>
            <a:r>
              <a:rPr lang="en-US" sz="1400" dirty="0" smtClean="0"/>
              <a:t>	around.  Listen </a:t>
            </a:r>
            <a:r>
              <a:rPr lang="en-US" sz="1400" dirty="0"/>
              <a:t>to them and ask them to </a:t>
            </a:r>
            <a:r>
              <a:rPr lang="en-US" sz="1400" dirty="0" smtClean="0"/>
              <a:t>share. Lead </a:t>
            </a:r>
            <a:r>
              <a:rPr lang="en-US" sz="1400" dirty="0"/>
              <a:t>by </a:t>
            </a:r>
            <a:r>
              <a:rPr lang="en-US" sz="1400" dirty="0" smtClean="0"/>
              <a:t>example, watch </a:t>
            </a:r>
            <a:r>
              <a:rPr lang="en-US" sz="1400" dirty="0"/>
              <a:t>for signs of online </a:t>
            </a:r>
            <a:r>
              <a:rPr lang="en-US" sz="1400" dirty="0" smtClean="0"/>
              <a:t>cruelty, and 	ask them to report bullying to you.  </a:t>
            </a:r>
          </a:p>
          <a:p>
            <a:pPr marL="0" indent="0">
              <a:buNone/>
            </a:pPr>
            <a:endParaRPr lang="en-US" sz="100" dirty="0"/>
          </a:p>
          <a:p>
            <a:r>
              <a:rPr lang="en-US" sz="1600" b="1" dirty="0" smtClean="0"/>
              <a:t>Encourage </a:t>
            </a:r>
            <a:r>
              <a:rPr lang="en-US" sz="1600" b="1" dirty="0"/>
              <a:t>empathy</a:t>
            </a:r>
            <a:r>
              <a:rPr lang="en-US" sz="1600" dirty="0"/>
              <a:t>: </a:t>
            </a:r>
            <a:endParaRPr lang="en-US" sz="1600" dirty="0" smtClean="0"/>
          </a:p>
          <a:p>
            <a:pPr marL="0" indent="0">
              <a:lnSpc>
                <a:spcPct val="150000"/>
              </a:lnSpc>
              <a:buNone/>
            </a:pPr>
            <a:r>
              <a:rPr lang="en-US" sz="1400" dirty="0" smtClean="0"/>
              <a:t>	Asking </a:t>
            </a:r>
            <a:r>
              <a:rPr lang="en-US" sz="1400" dirty="0"/>
              <a:t>kids to put themselves in others’ shoes (those </a:t>
            </a:r>
            <a:r>
              <a:rPr lang="en-US" sz="1400" dirty="0" smtClean="0"/>
              <a:t>of bullies</a:t>
            </a:r>
            <a:r>
              <a:rPr lang="en-US" sz="1400" dirty="0"/>
              <a:t>, too) is a powerful way to help combat </a:t>
            </a:r>
            <a:r>
              <a:rPr lang="en-US" sz="1400" dirty="0" smtClean="0"/>
              <a:t>	online bullying.</a:t>
            </a:r>
            <a:endParaRPr lang="en-US" sz="400" dirty="0" smtClean="0"/>
          </a:p>
          <a:p>
            <a:pPr lvl="1">
              <a:lnSpc>
                <a:spcPct val="150000"/>
              </a:lnSpc>
            </a:pPr>
            <a:r>
              <a:rPr lang="en-US" sz="1400" b="1" dirty="0" smtClean="0"/>
              <a:t>Bystanders</a:t>
            </a:r>
            <a:r>
              <a:rPr lang="en-US" sz="1400" dirty="0"/>
              <a:t>. To help kids support each other</a:t>
            </a:r>
            <a:r>
              <a:rPr lang="en-US" sz="1400" dirty="0" smtClean="0"/>
              <a:t>, encourage  them to become “</a:t>
            </a:r>
            <a:r>
              <a:rPr lang="en-US" sz="1400" dirty="0" err="1" smtClean="0"/>
              <a:t>Upstanders</a:t>
            </a:r>
            <a:r>
              <a:rPr lang="en-US" sz="1400" dirty="0" smtClean="0"/>
              <a:t>:”</a:t>
            </a:r>
            <a:r>
              <a:rPr lang="en-US" sz="1400" dirty="0" smtClean="0"/>
              <a:t>  </a:t>
            </a:r>
            <a:r>
              <a:rPr lang="en-US" sz="1400" dirty="0"/>
              <a:t>be kind; set a good example; block bullying behavior; tell the bully to stop, and tell others. And don’t forget your role as backup support. </a:t>
            </a:r>
          </a:p>
          <a:p>
            <a:pPr lvl="1">
              <a:lnSpc>
                <a:spcPct val="150000"/>
              </a:lnSpc>
              <a:spcBef>
                <a:spcPts val="0"/>
              </a:spcBef>
            </a:pPr>
            <a:r>
              <a:rPr lang="en-US" sz="1400" b="1" dirty="0"/>
              <a:t>Targets</a:t>
            </a:r>
            <a:r>
              <a:rPr lang="en-US" sz="1400" dirty="0"/>
              <a:t>. If a child is the target of online bullying, don’t wait to see if the abuse will stop. Get the full story, acknowledge the pain, and ask what you can do to help, and then make the kid’s answers the basis of the plan. </a:t>
            </a:r>
          </a:p>
          <a:p>
            <a:pPr lvl="1">
              <a:lnSpc>
                <a:spcPct val="150000"/>
              </a:lnSpc>
              <a:spcBef>
                <a:spcPts val="0"/>
              </a:spcBef>
            </a:pPr>
            <a:r>
              <a:rPr lang="en-US" sz="1400" b="1" dirty="0"/>
              <a:t>Bullying. </a:t>
            </a:r>
            <a:r>
              <a:rPr lang="en-US" sz="1400" dirty="0"/>
              <a:t>If you discover that a kid is bullying someone, </a:t>
            </a:r>
            <a:r>
              <a:rPr lang="en-US" sz="1400" dirty="0" smtClean="0"/>
              <a:t>try to understand the source of the behavior. (But don’t let reasons become excuses.) Be supportive. Discuss making amends. If </a:t>
            </a:r>
            <a:r>
              <a:rPr lang="en-US" sz="1400" dirty="0"/>
              <a:t>necessary, get </a:t>
            </a:r>
            <a:r>
              <a:rPr lang="en-US" sz="1400" dirty="0" smtClean="0"/>
              <a:t>professional help.</a:t>
            </a:r>
          </a:p>
          <a:p>
            <a:pPr marL="457200" lvl="1" indent="0">
              <a:lnSpc>
                <a:spcPct val="150000"/>
              </a:lnSpc>
              <a:spcBef>
                <a:spcPts val="0"/>
              </a:spcBef>
              <a:buNone/>
            </a:pPr>
            <a:endParaRPr lang="en-US" sz="100" dirty="0" smtClean="0"/>
          </a:p>
          <a:p>
            <a:pPr marL="457200" lvl="1" indent="0">
              <a:buNone/>
            </a:pPr>
            <a:endParaRPr lang="en-US" sz="100" dirty="0" smtClean="0"/>
          </a:p>
          <a:p>
            <a:r>
              <a:rPr lang="en-US" sz="1600" b="1" dirty="0"/>
              <a:t>Promote kindness </a:t>
            </a:r>
            <a:r>
              <a:rPr lang="en-US" sz="1400" dirty="0"/>
              <a:t>as a way to change the environment in which kids learn to bully one another.</a:t>
            </a:r>
          </a:p>
          <a:p>
            <a:pPr marL="0" indent="0">
              <a:buNone/>
            </a:pPr>
            <a:endParaRPr lang="en-US" sz="1600" dirty="0"/>
          </a:p>
        </p:txBody>
      </p:sp>
      <p:sp>
        <p:nvSpPr>
          <p:cNvPr id="3" name="Title 2"/>
          <p:cNvSpPr>
            <a:spLocks noGrp="1"/>
          </p:cNvSpPr>
          <p:nvPr>
            <p:ph type="title" idx="4294967295"/>
          </p:nvPr>
        </p:nvSpPr>
        <p:spPr>
          <a:xfrm>
            <a:off x="457200" y="0"/>
            <a:ext cx="8305800" cy="1143000"/>
          </a:xfrm>
        </p:spPr>
        <p:txBody>
          <a:bodyPr/>
          <a:lstStyle/>
          <a:p>
            <a:pPr algn="r"/>
            <a:r>
              <a:rPr lang="en-US" sz="2800" dirty="0" smtClean="0">
                <a:solidFill>
                  <a:schemeClr val="bg1"/>
                </a:solidFill>
              </a:rPr>
              <a:t>Help Stop the Cycle of </a:t>
            </a:r>
            <a:r>
              <a:rPr lang="en-US" sz="2800" dirty="0">
                <a:solidFill>
                  <a:schemeClr val="bg1"/>
                </a:solidFill>
              </a:rPr>
              <a:t>O</a:t>
            </a:r>
            <a:r>
              <a:rPr lang="en-US" sz="2800" dirty="0" smtClean="0">
                <a:solidFill>
                  <a:schemeClr val="bg1"/>
                </a:solidFill>
                <a:latin typeface="+mj-lt"/>
              </a:rPr>
              <a:t>nline </a:t>
            </a:r>
            <a:r>
              <a:rPr lang="en-US" sz="2800" dirty="0">
                <a:solidFill>
                  <a:schemeClr val="bg1"/>
                </a:solidFill>
              </a:rPr>
              <a:t>B</a:t>
            </a:r>
            <a:r>
              <a:rPr lang="en-US" sz="2800" dirty="0" smtClean="0">
                <a:solidFill>
                  <a:schemeClr val="bg1"/>
                </a:solidFill>
                <a:latin typeface="+mj-lt"/>
              </a:rPr>
              <a:t>ullying </a:t>
            </a:r>
            <a:endParaRPr lang="en-US" sz="2800" dirty="0">
              <a:solidFill>
                <a:schemeClr val="bg1"/>
              </a:solidFill>
              <a:latin typeface="+mj-lt"/>
            </a:endParaRPr>
          </a:p>
        </p:txBody>
      </p:sp>
    </p:spTree>
    <p:extLst>
      <p:ext uri="{BB962C8B-B14F-4D97-AF65-F5344CB8AC3E}">
        <p14:creationId xmlns:p14="http://schemas.microsoft.com/office/powerpoint/2010/main" val="14346914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3581400" y="0"/>
            <a:ext cx="5513696"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8100" tIns="38100" rIns="38100" bIns="38100" numCol="1" anchor="ctr" anchorCtr="0" compatLnSpc="1">
            <a:prstTxWarp prst="textNoShape">
              <a:avLst/>
            </a:prstTxWarp>
          </a:bodyPr>
          <a:lstStyle>
            <a:lvl1pPr algn="l" rtl="0" eaLnBrk="0" fontAlgn="base" hangingPunct="0">
              <a:spcBef>
                <a:spcPct val="0"/>
              </a:spcBef>
              <a:spcAft>
                <a:spcPct val="0"/>
              </a:spcAft>
              <a:defRPr sz="4000">
                <a:solidFill>
                  <a:schemeClr val="tx1"/>
                </a:solidFill>
                <a:latin typeface="Verdana" pitchFamily="34" charset="0"/>
                <a:ea typeface="Verdana" pitchFamily="34" charset="0"/>
                <a:cs typeface="Verdana" pitchFamily="34" charset="0"/>
                <a:sym typeface="Lucida Grande"/>
              </a:defRPr>
            </a:lvl1pPr>
            <a:lvl2pPr algn="l" rtl="0" eaLnBrk="0" fontAlgn="base" hangingPunct="0">
              <a:spcBef>
                <a:spcPct val="0"/>
              </a:spcBef>
              <a:spcAft>
                <a:spcPct val="0"/>
              </a:spcAft>
              <a:defRPr sz="4000">
                <a:solidFill>
                  <a:schemeClr val="tx1"/>
                </a:solidFill>
                <a:latin typeface="Verdana" pitchFamily="34" charset="0"/>
                <a:ea typeface="MS PGothic" pitchFamily="34" charset="-128"/>
                <a:cs typeface="MS PGothic" pitchFamily="34" charset="-128"/>
                <a:sym typeface="Lucida Grande"/>
              </a:defRPr>
            </a:lvl2pPr>
            <a:lvl3pPr algn="l" rtl="0" eaLnBrk="0" fontAlgn="base" hangingPunct="0">
              <a:spcBef>
                <a:spcPct val="0"/>
              </a:spcBef>
              <a:spcAft>
                <a:spcPct val="0"/>
              </a:spcAft>
              <a:defRPr sz="4000">
                <a:solidFill>
                  <a:schemeClr val="tx1"/>
                </a:solidFill>
                <a:latin typeface="Verdana" pitchFamily="34" charset="0"/>
                <a:ea typeface="MS PGothic" pitchFamily="34" charset="-128"/>
                <a:cs typeface="MS PGothic" pitchFamily="34" charset="-128"/>
                <a:sym typeface="Lucida Grande"/>
              </a:defRPr>
            </a:lvl3pPr>
            <a:lvl4pPr algn="l" rtl="0" eaLnBrk="0" fontAlgn="base" hangingPunct="0">
              <a:spcBef>
                <a:spcPct val="0"/>
              </a:spcBef>
              <a:spcAft>
                <a:spcPct val="0"/>
              </a:spcAft>
              <a:defRPr sz="4000">
                <a:solidFill>
                  <a:schemeClr val="tx1"/>
                </a:solidFill>
                <a:latin typeface="Verdana" pitchFamily="34" charset="0"/>
                <a:ea typeface="MS PGothic" pitchFamily="34" charset="-128"/>
                <a:cs typeface="MS PGothic" pitchFamily="34" charset="-128"/>
                <a:sym typeface="Lucida Grande"/>
              </a:defRPr>
            </a:lvl4pPr>
            <a:lvl5pPr algn="l" rtl="0" eaLnBrk="0" fontAlgn="base" hangingPunct="0">
              <a:spcBef>
                <a:spcPct val="0"/>
              </a:spcBef>
              <a:spcAft>
                <a:spcPct val="0"/>
              </a:spcAft>
              <a:defRPr sz="4000">
                <a:solidFill>
                  <a:schemeClr val="tx1"/>
                </a:solidFill>
                <a:latin typeface="Verdana" pitchFamily="34" charset="0"/>
                <a:ea typeface="MS PGothic" pitchFamily="34" charset="-128"/>
                <a:cs typeface="MS PGothic" pitchFamily="34" charset="-128"/>
                <a:sym typeface="Lucida Grande"/>
              </a:defRPr>
            </a:lvl5pPr>
            <a:lvl6pPr marL="457200" algn="l" rtl="0" fontAlgn="base">
              <a:spcBef>
                <a:spcPct val="0"/>
              </a:spcBef>
              <a:spcAft>
                <a:spcPct val="0"/>
              </a:spcAft>
              <a:defRPr sz="4400">
                <a:solidFill>
                  <a:schemeClr val="tx1"/>
                </a:solidFill>
                <a:latin typeface="Lucida Grande" pitchFamily="-112" charset="0"/>
                <a:ea typeface="ヒラギノ角ゴ ProN W3" pitchFamily="-112" charset="-128"/>
                <a:sym typeface="Lucida Grande" pitchFamily="-112" charset="0"/>
              </a:defRPr>
            </a:lvl6pPr>
            <a:lvl7pPr marL="914400" algn="l" rtl="0" fontAlgn="base">
              <a:spcBef>
                <a:spcPct val="0"/>
              </a:spcBef>
              <a:spcAft>
                <a:spcPct val="0"/>
              </a:spcAft>
              <a:defRPr sz="4400">
                <a:solidFill>
                  <a:schemeClr val="tx1"/>
                </a:solidFill>
                <a:latin typeface="Lucida Grande" pitchFamily="-112" charset="0"/>
                <a:ea typeface="ヒラギノ角ゴ ProN W3" pitchFamily="-112" charset="-128"/>
                <a:sym typeface="Lucida Grande" pitchFamily="-112" charset="0"/>
              </a:defRPr>
            </a:lvl7pPr>
            <a:lvl8pPr marL="1371600" algn="l" rtl="0" fontAlgn="base">
              <a:spcBef>
                <a:spcPct val="0"/>
              </a:spcBef>
              <a:spcAft>
                <a:spcPct val="0"/>
              </a:spcAft>
              <a:defRPr sz="4400">
                <a:solidFill>
                  <a:schemeClr val="tx1"/>
                </a:solidFill>
                <a:latin typeface="Lucida Grande" pitchFamily="-112" charset="0"/>
                <a:ea typeface="ヒラギノ角ゴ ProN W3" pitchFamily="-112" charset="-128"/>
                <a:sym typeface="Lucida Grande" pitchFamily="-112" charset="0"/>
              </a:defRPr>
            </a:lvl8pPr>
            <a:lvl9pPr marL="1828800" algn="l" rtl="0" fontAlgn="base">
              <a:spcBef>
                <a:spcPct val="0"/>
              </a:spcBef>
              <a:spcAft>
                <a:spcPct val="0"/>
              </a:spcAft>
              <a:defRPr sz="4400">
                <a:solidFill>
                  <a:schemeClr val="tx1"/>
                </a:solidFill>
                <a:latin typeface="Lucida Grande" pitchFamily="-112" charset="0"/>
                <a:ea typeface="ヒラギノ角ゴ ProN W3" pitchFamily="-112" charset="-128"/>
                <a:sym typeface="Lucida Grande" pitchFamily="-112" charset="0"/>
              </a:defRPr>
            </a:lvl9pPr>
          </a:lstStyle>
          <a:p>
            <a:pPr defTabSz="457200"/>
            <a:r>
              <a:rPr lang="en-US" sz="2800" dirty="0">
                <a:solidFill>
                  <a:prstClr val="white"/>
                </a:solidFill>
                <a:latin typeface="Calibri"/>
                <a:ea typeface="Geneva" pitchFamily="-111" charset="0"/>
                <a:cs typeface="Geneva" pitchFamily="-111" charset="0"/>
                <a:sym typeface="Gill Sans" charset="0"/>
              </a:rPr>
              <a:t>Microsoft’s </a:t>
            </a:r>
            <a:r>
              <a:rPr lang="en-US" sz="2800" dirty="0" smtClean="0">
                <a:solidFill>
                  <a:prstClr val="white"/>
                </a:solidFill>
                <a:latin typeface="Calibri"/>
                <a:ea typeface="Geneva" pitchFamily="-111" charset="0"/>
                <a:cs typeface="Geneva" pitchFamily="-111" charset="0"/>
                <a:sym typeface="Gill Sans" charset="0"/>
              </a:rPr>
              <a:t>Online </a:t>
            </a:r>
            <a:r>
              <a:rPr lang="en-US" sz="2800" dirty="0">
                <a:solidFill>
                  <a:prstClr val="white"/>
                </a:solidFill>
                <a:latin typeface="Calibri"/>
                <a:ea typeface="Geneva" pitchFamily="-111" charset="0"/>
                <a:cs typeface="Geneva" pitchFamily="-111" charset="0"/>
                <a:sym typeface="Gill Sans" charset="0"/>
              </a:rPr>
              <a:t>S</a:t>
            </a:r>
            <a:r>
              <a:rPr lang="en-US" sz="2800" dirty="0" smtClean="0">
                <a:solidFill>
                  <a:prstClr val="white"/>
                </a:solidFill>
                <a:latin typeface="Calibri"/>
                <a:ea typeface="Geneva" pitchFamily="-111" charset="0"/>
                <a:cs typeface="Geneva" pitchFamily="-111" charset="0"/>
                <a:sym typeface="Gill Sans" charset="0"/>
              </a:rPr>
              <a:t>afety</a:t>
            </a:r>
            <a:r>
              <a:rPr lang="en-US" sz="3200" dirty="0" smtClean="0">
                <a:solidFill>
                  <a:prstClr val="white"/>
                </a:solidFill>
                <a:latin typeface="Segoe UI" pitchFamily="34" charset="0"/>
                <a:ea typeface="ヒラギノ角ゴ ProN W3" charset="0"/>
                <a:cs typeface="Segoe UI" pitchFamily="34" charset="0"/>
                <a:sym typeface="Gill Sans" charset="0"/>
              </a:rPr>
              <a:t> </a:t>
            </a:r>
            <a:r>
              <a:rPr lang="en-US" sz="2800" dirty="0">
                <a:solidFill>
                  <a:prstClr val="white"/>
                </a:solidFill>
                <a:latin typeface="Calibri"/>
                <a:ea typeface="ヒラギノ角ゴ ProN W3" charset="0"/>
                <a:cs typeface="Segoe UI" pitchFamily="34" charset="0"/>
                <a:sym typeface="Gill Sans" charset="0"/>
              </a:rPr>
              <a:t>R</a:t>
            </a:r>
            <a:r>
              <a:rPr lang="en-US" sz="2800" dirty="0" smtClean="0">
                <a:solidFill>
                  <a:prstClr val="white"/>
                </a:solidFill>
                <a:latin typeface="Calibri"/>
                <a:ea typeface="Geneva" pitchFamily="-111" charset="0"/>
                <a:cs typeface="Geneva" pitchFamily="-111" charset="0"/>
                <a:sym typeface="Gill Sans" charset="0"/>
              </a:rPr>
              <a:t>esources</a:t>
            </a:r>
            <a:endParaRPr lang="en-US" sz="2800" dirty="0">
              <a:solidFill>
                <a:prstClr val="white"/>
              </a:solidFill>
              <a:latin typeface="Calibri"/>
              <a:ea typeface="Geneva" pitchFamily="-111" charset="0"/>
              <a:cs typeface="Geneva" pitchFamily="-111" charset="0"/>
              <a:sym typeface="Gill Sans"/>
            </a:endParaRPr>
          </a:p>
        </p:txBody>
      </p:sp>
      <p:sp>
        <p:nvSpPr>
          <p:cNvPr id="10" name="Content Placeholder 2"/>
          <p:cNvSpPr txBox="1">
            <a:spLocks/>
          </p:cNvSpPr>
          <p:nvPr/>
        </p:nvSpPr>
        <p:spPr bwMode="auto">
          <a:xfrm>
            <a:off x="1490099" y="1670936"/>
            <a:ext cx="8261684" cy="452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8100" tIns="38100" rIns="38100" bIns="38100" numCol="1" anchor="t" anchorCtr="0" compatLnSpc="1">
            <a:prstTxWarp prst="textNoShape">
              <a:avLst/>
            </a:prstTxWarp>
          </a:bodyPr>
          <a:lstStyle>
            <a:lvl1pPr marL="457200" indent="-457200" algn="l" rtl="0" eaLnBrk="0" fontAlgn="base" hangingPunct="0">
              <a:lnSpc>
                <a:spcPct val="120000"/>
              </a:lnSpc>
              <a:spcBef>
                <a:spcPts val="500"/>
              </a:spcBef>
              <a:spcAft>
                <a:spcPct val="0"/>
              </a:spcAft>
              <a:buClr>
                <a:srgbClr val="6BBD46"/>
              </a:buClr>
              <a:buSzPct val="122000"/>
              <a:buBlip>
                <a:blip r:embed="rId3"/>
              </a:buBlip>
              <a:defRPr sz="2800">
                <a:solidFill>
                  <a:schemeClr val="tx1"/>
                </a:solidFill>
                <a:latin typeface="Verdana" pitchFamily="34" charset="0"/>
                <a:ea typeface="Verdana" pitchFamily="34" charset="0"/>
                <a:cs typeface="Verdana" pitchFamily="34" charset="0"/>
                <a:sym typeface="Lucida Grande"/>
              </a:defRPr>
            </a:lvl1pPr>
            <a:lvl2pPr marL="914400" indent="-457200" algn="l" rtl="0" eaLnBrk="0" fontAlgn="base" hangingPunct="0">
              <a:spcBef>
                <a:spcPts val="500"/>
              </a:spcBef>
              <a:spcAft>
                <a:spcPct val="0"/>
              </a:spcAft>
              <a:buClr>
                <a:srgbClr val="6BBD46"/>
              </a:buClr>
              <a:buSzPct val="122000"/>
              <a:buBlip>
                <a:blip r:embed="rId3"/>
              </a:buBlip>
              <a:defRPr sz="2200">
                <a:solidFill>
                  <a:schemeClr val="tx1"/>
                </a:solidFill>
                <a:latin typeface="Verdana" pitchFamily="34" charset="0"/>
                <a:ea typeface="Verdana" pitchFamily="34" charset="0"/>
                <a:cs typeface="Verdana" pitchFamily="34" charset="0"/>
                <a:sym typeface="Lucida Grande"/>
              </a:defRPr>
            </a:lvl2pPr>
            <a:lvl3pPr marL="1104900" indent="-228600" algn="l" rtl="0" eaLnBrk="0" fontAlgn="base" hangingPunct="0">
              <a:spcBef>
                <a:spcPts val="500"/>
              </a:spcBef>
              <a:spcAft>
                <a:spcPct val="0"/>
              </a:spcAft>
              <a:buClr>
                <a:srgbClr val="000000"/>
              </a:buClr>
              <a:buSzPct val="100000"/>
              <a:buFont typeface="Arial" pitchFamily="34" charset="0"/>
              <a:buChar char="•"/>
              <a:defRPr sz="2200">
                <a:solidFill>
                  <a:schemeClr val="tx1"/>
                </a:solidFill>
                <a:latin typeface="Verdana" pitchFamily="34" charset="0"/>
                <a:ea typeface="Verdana" pitchFamily="34" charset="0"/>
                <a:cs typeface="Verdana" pitchFamily="34" charset="0"/>
                <a:sym typeface="Lucida Grande"/>
              </a:defRPr>
            </a:lvl3pPr>
            <a:lvl4pPr marL="1562100" indent="-228600" algn="l" rtl="0" eaLnBrk="0" fontAlgn="base" hangingPunct="0">
              <a:spcBef>
                <a:spcPts val="500"/>
              </a:spcBef>
              <a:spcAft>
                <a:spcPct val="0"/>
              </a:spcAft>
              <a:buClr>
                <a:srgbClr val="000000"/>
              </a:buClr>
              <a:buSzPct val="100000"/>
              <a:buFont typeface="Arial" pitchFamily="34" charset="0"/>
              <a:buChar char="–"/>
              <a:defRPr sz="2200">
                <a:solidFill>
                  <a:schemeClr val="tx1"/>
                </a:solidFill>
                <a:latin typeface="Verdana" pitchFamily="34" charset="0"/>
                <a:ea typeface="Verdana" pitchFamily="34" charset="0"/>
                <a:cs typeface="Verdana" pitchFamily="34" charset="0"/>
                <a:sym typeface="Lucida Grande"/>
              </a:defRPr>
            </a:lvl4pPr>
            <a:lvl5pPr marL="2019300" indent="-228600" algn="l" rtl="0" eaLnBrk="0" fontAlgn="base" hangingPunct="0">
              <a:spcBef>
                <a:spcPts val="500"/>
              </a:spcBef>
              <a:spcAft>
                <a:spcPct val="0"/>
              </a:spcAft>
              <a:buClr>
                <a:srgbClr val="000000"/>
              </a:buClr>
              <a:buSzPct val="100000"/>
              <a:buFont typeface="Arial" pitchFamily="34" charset="0"/>
              <a:buChar char="»"/>
              <a:defRPr sz="2200">
                <a:solidFill>
                  <a:schemeClr val="tx1"/>
                </a:solidFill>
                <a:latin typeface="Verdana" pitchFamily="34" charset="0"/>
                <a:ea typeface="Verdana" pitchFamily="34" charset="0"/>
                <a:cs typeface="Verdana" pitchFamily="34" charset="0"/>
                <a:sym typeface="Lucida Grande"/>
              </a:defRPr>
            </a:lvl5pPr>
            <a:lvl6pPr marL="2476500" indent="-228600" algn="l" rtl="0" fontAlgn="base">
              <a:spcBef>
                <a:spcPts val="500"/>
              </a:spcBef>
              <a:spcAft>
                <a:spcPct val="0"/>
              </a:spcAft>
              <a:buClr>
                <a:srgbClr val="000000"/>
              </a:buClr>
              <a:buSzPct val="100000"/>
              <a:buFont typeface="Arial" pitchFamily="34" charset="0"/>
              <a:buChar char="»"/>
              <a:defRPr sz="2200">
                <a:solidFill>
                  <a:schemeClr val="tx1"/>
                </a:solidFill>
                <a:latin typeface="+mn-lt"/>
                <a:ea typeface="+mn-ea"/>
                <a:sym typeface="Lucida Grande" pitchFamily="-112" charset="0"/>
              </a:defRPr>
            </a:lvl6pPr>
            <a:lvl7pPr marL="2933700" indent="-228600" algn="l" rtl="0" fontAlgn="base">
              <a:spcBef>
                <a:spcPts val="500"/>
              </a:spcBef>
              <a:spcAft>
                <a:spcPct val="0"/>
              </a:spcAft>
              <a:buClr>
                <a:srgbClr val="000000"/>
              </a:buClr>
              <a:buSzPct val="100000"/>
              <a:buFont typeface="Arial" pitchFamily="34" charset="0"/>
              <a:buChar char="»"/>
              <a:defRPr sz="2200">
                <a:solidFill>
                  <a:schemeClr val="tx1"/>
                </a:solidFill>
                <a:latin typeface="+mn-lt"/>
                <a:ea typeface="+mn-ea"/>
                <a:sym typeface="Lucida Grande" pitchFamily="-112" charset="0"/>
              </a:defRPr>
            </a:lvl7pPr>
            <a:lvl8pPr marL="3390900" indent="-228600" algn="l" rtl="0" fontAlgn="base">
              <a:spcBef>
                <a:spcPts val="500"/>
              </a:spcBef>
              <a:spcAft>
                <a:spcPct val="0"/>
              </a:spcAft>
              <a:buClr>
                <a:srgbClr val="000000"/>
              </a:buClr>
              <a:buSzPct val="100000"/>
              <a:buFont typeface="Arial" pitchFamily="34" charset="0"/>
              <a:buChar char="»"/>
              <a:defRPr sz="2200">
                <a:solidFill>
                  <a:schemeClr val="tx1"/>
                </a:solidFill>
                <a:latin typeface="+mn-lt"/>
                <a:ea typeface="+mn-ea"/>
                <a:sym typeface="Lucida Grande" pitchFamily="-112" charset="0"/>
              </a:defRPr>
            </a:lvl8pPr>
            <a:lvl9pPr marL="3848100" indent="-228600" algn="l" rtl="0" fontAlgn="base">
              <a:spcBef>
                <a:spcPts val="500"/>
              </a:spcBef>
              <a:spcAft>
                <a:spcPct val="0"/>
              </a:spcAft>
              <a:buClr>
                <a:srgbClr val="000000"/>
              </a:buClr>
              <a:buSzPct val="100000"/>
              <a:buFont typeface="Arial" pitchFamily="34" charset="0"/>
              <a:buChar char="»"/>
              <a:defRPr sz="2200">
                <a:solidFill>
                  <a:schemeClr val="tx1"/>
                </a:solidFill>
                <a:latin typeface="+mn-lt"/>
                <a:ea typeface="+mn-ea"/>
                <a:sym typeface="Lucida Grande" pitchFamily="-112" charset="0"/>
              </a:defRPr>
            </a:lvl9pPr>
          </a:lstStyle>
          <a:p>
            <a:pPr marL="0" indent="0">
              <a:buFontTx/>
              <a:buNone/>
            </a:pPr>
            <a:r>
              <a:rPr lang="en-US" sz="1800" dirty="0">
                <a:solidFill>
                  <a:prstClr val="black"/>
                </a:solidFill>
                <a:latin typeface="Segoe UI" pitchFamily="34" charset="0"/>
                <a:ea typeface="Segoe UI" pitchFamily="34" charset="0"/>
                <a:cs typeface="Segoe UI" pitchFamily="34" charset="0"/>
              </a:rPr>
              <a:t>Download  Microsoft’s online bullying materials: </a:t>
            </a:r>
            <a:r>
              <a:rPr lang="en-US" sz="1800" dirty="0" smtClean="0">
                <a:solidFill>
                  <a:prstClr val="black"/>
                </a:solidFill>
                <a:latin typeface="Segoe UI" pitchFamily="34" charset="0"/>
                <a:ea typeface="Segoe UI" pitchFamily="34" charset="0"/>
                <a:cs typeface="Segoe UI" pitchFamily="34" charset="0"/>
                <a:hlinkClick r:id="rId4"/>
              </a:rPr>
              <a:t>brochure </a:t>
            </a:r>
            <a:r>
              <a:rPr lang="en-US" sz="1800" dirty="0" smtClean="0">
                <a:solidFill>
                  <a:prstClr val="black"/>
                </a:solidFill>
                <a:latin typeface="Segoe UI" pitchFamily="34" charset="0"/>
                <a:ea typeface="Segoe UI" pitchFamily="34" charset="0"/>
                <a:cs typeface="Segoe UI" pitchFamily="34" charset="0"/>
              </a:rPr>
              <a:t> | </a:t>
            </a:r>
            <a:r>
              <a:rPr lang="en-US" sz="1800" dirty="0" smtClean="0">
                <a:solidFill>
                  <a:prstClr val="black"/>
                </a:solidFill>
                <a:latin typeface="Segoe UI" pitchFamily="34" charset="0"/>
                <a:ea typeface="Segoe UI" pitchFamily="34" charset="0"/>
                <a:cs typeface="Segoe UI" pitchFamily="34" charset="0"/>
                <a:hlinkClick r:id="rId5"/>
              </a:rPr>
              <a:t>factsheet</a:t>
            </a:r>
            <a:endParaRPr lang="en-US" sz="1800" dirty="0">
              <a:solidFill>
                <a:prstClr val="black"/>
              </a:solidFill>
              <a:latin typeface="Segoe UI" pitchFamily="34" charset="0"/>
              <a:ea typeface="Segoe UI" pitchFamily="34" charset="0"/>
              <a:cs typeface="Segoe UI" pitchFamily="34" charset="0"/>
            </a:endParaRPr>
          </a:p>
          <a:p>
            <a:pPr marL="0" indent="0">
              <a:buFontTx/>
              <a:buNone/>
            </a:pPr>
            <a:endParaRPr lang="en-US" sz="300" dirty="0">
              <a:solidFill>
                <a:prstClr val="black"/>
              </a:solidFill>
              <a:latin typeface="Segoe UI" pitchFamily="34" charset="0"/>
              <a:ea typeface="Segoe UI" pitchFamily="34" charset="0"/>
              <a:cs typeface="Segoe UI" pitchFamily="34" charset="0"/>
            </a:endParaRPr>
          </a:p>
          <a:p>
            <a:pPr marL="0" indent="0">
              <a:buFontTx/>
              <a:buNone/>
            </a:pPr>
            <a:r>
              <a:rPr lang="en-US" sz="1800" dirty="0" smtClean="0">
                <a:solidFill>
                  <a:prstClr val="black"/>
                </a:solidFill>
                <a:latin typeface="Segoe UI" pitchFamily="34" charset="0"/>
                <a:ea typeface="Segoe UI" pitchFamily="34" charset="0"/>
                <a:cs typeface="Segoe UI" pitchFamily="34" charset="0"/>
              </a:rPr>
              <a:t>Help </a:t>
            </a:r>
            <a:r>
              <a:rPr lang="en-US" sz="1800" dirty="0">
                <a:solidFill>
                  <a:prstClr val="black"/>
                </a:solidFill>
                <a:latin typeface="Segoe UI" pitchFamily="34" charset="0"/>
                <a:ea typeface="Segoe UI" pitchFamily="34" charset="0"/>
                <a:cs typeface="Segoe UI" pitchFamily="34" charset="0"/>
              </a:rPr>
              <a:t>Kids Stand Up to Online Bullying: </a:t>
            </a:r>
          </a:p>
          <a:p>
            <a:pPr marL="0" indent="0">
              <a:buFontTx/>
              <a:buNone/>
            </a:pPr>
            <a:r>
              <a:rPr lang="en-US" sz="1800" dirty="0" smtClean="0">
                <a:solidFill>
                  <a:prstClr val="black"/>
                </a:solidFill>
                <a:latin typeface="Segoe UI" pitchFamily="34" charset="0"/>
                <a:ea typeface="Segoe UI" pitchFamily="34" charset="0"/>
                <a:cs typeface="Segoe UI" pitchFamily="34" charset="0"/>
                <a:hlinkClick r:id="rId6"/>
              </a:rPr>
              <a:t>www.microsoft.com/security/family-safety/cyberbullying.aspx</a:t>
            </a:r>
            <a:r>
              <a:rPr lang="en-US" sz="1800" dirty="0" smtClean="0">
                <a:solidFill>
                  <a:prstClr val="black"/>
                </a:solidFill>
                <a:latin typeface="Segoe UI" pitchFamily="34" charset="0"/>
                <a:ea typeface="Segoe UI" pitchFamily="34" charset="0"/>
                <a:cs typeface="Segoe UI" pitchFamily="34" charset="0"/>
              </a:rPr>
              <a:t> </a:t>
            </a:r>
            <a:endParaRPr lang="en-US" sz="1800" dirty="0">
              <a:solidFill>
                <a:prstClr val="black"/>
              </a:solidFill>
              <a:latin typeface="Segoe UI" pitchFamily="34" charset="0"/>
              <a:ea typeface="Segoe UI" pitchFamily="34" charset="0"/>
              <a:cs typeface="Segoe UI" pitchFamily="34" charset="0"/>
            </a:endParaRPr>
          </a:p>
          <a:p>
            <a:pPr marL="0" indent="0">
              <a:lnSpc>
                <a:spcPct val="200000"/>
              </a:lnSpc>
              <a:spcBef>
                <a:spcPct val="20000"/>
              </a:spcBef>
              <a:buFontTx/>
              <a:buNone/>
            </a:pPr>
            <a:r>
              <a:rPr lang="en-US" sz="1800" dirty="0" smtClean="0">
                <a:solidFill>
                  <a:srgbClr val="005500"/>
                </a:solidFill>
                <a:latin typeface="Segoe UI" pitchFamily="34" charset="0"/>
                <a:ea typeface="Segoe UI" pitchFamily="34" charset="0"/>
                <a:cs typeface="Segoe UI" pitchFamily="34" charset="0"/>
                <a:hlinkClick r:id="rId7"/>
              </a:rPr>
              <a:t>www.microsoft.com/security</a:t>
            </a:r>
            <a:r>
              <a:rPr lang="en-US" sz="1800" dirty="0" smtClean="0">
                <a:solidFill>
                  <a:srgbClr val="005500"/>
                </a:solidFill>
                <a:latin typeface="Segoe UI" pitchFamily="34" charset="0"/>
                <a:ea typeface="Segoe UI" pitchFamily="34" charset="0"/>
                <a:cs typeface="Segoe UI" pitchFamily="34" charset="0"/>
              </a:rPr>
              <a:t> </a:t>
            </a:r>
            <a:endParaRPr lang="en-US" sz="1800" dirty="0">
              <a:solidFill>
                <a:srgbClr val="005500"/>
              </a:solidFill>
              <a:latin typeface="Segoe UI" pitchFamily="34" charset="0"/>
              <a:ea typeface="Segoe UI" pitchFamily="34" charset="0"/>
              <a:cs typeface="Segoe UI" pitchFamily="34" charset="0"/>
            </a:endParaRPr>
          </a:p>
          <a:p>
            <a:pPr marL="0" indent="0">
              <a:lnSpc>
                <a:spcPct val="200000"/>
              </a:lnSpc>
              <a:spcBef>
                <a:spcPct val="20000"/>
              </a:spcBef>
              <a:buFontTx/>
              <a:buNone/>
            </a:pPr>
            <a:r>
              <a:rPr lang="en-US" sz="1800" dirty="0" smtClean="0">
                <a:solidFill>
                  <a:srgbClr val="005500"/>
                </a:solidFill>
                <a:latin typeface="Segoe UI" pitchFamily="34" charset="0"/>
                <a:ea typeface="Segoe UI" pitchFamily="34" charset="0"/>
                <a:cs typeface="Segoe UI" pitchFamily="34" charset="0"/>
                <a:hlinkClick r:id="rId8"/>
              </a:rPr>
              <a:t>www.twitter.com/Safer_Online</a:t>
            </a:r>
            <a:r>
              <a:rPr lang="en-US" sz="1800" dirty="0" smtClean="0">
                <a:solidFill>
                  <a:srgbClr val="005500"/>
                </a:solidFill>
                <a:latin typeface="Segoe UI" pitchFamily="34" charset="0"/>
                <a:ea typeface="Segoe UI" pitchFamily="34" charset="0"/>
                <a:cs typeface="Segoe UI" pitchFamily="34" charset="0"/>
              </a:rPr>
              <a:t> </a:t>
            </a:r>
            <a:endParaRPr lang="en-US" sz="1800" dirty="0">
              <a:solidFill>
                <a:srgbClr val="005500"/>
              </a:solidFill>
              <a:latin typeface="Segoe UI" pitchFamily="34" charset="0"/>
              <a:ea typeface="Segoe UI" pitchFamily="34" charset="0"/>
              <a:cs typeface="Segoe UI" pitchFamily="34" charset="0"/>
            </a:endParaRPr>
          </a:p>
          <a:p>
            <a:pPr marL="0" indent="0">
              <a:lnSpc>
                <a:spcPct val="200000"/>
              </a:lnSpc>
              <a:spcBef>
                <a:spcPct val="20000"/>
              </a:spcBef>
              <a:buFontTx/>
              <a:buNone/>
            </a:pPr>
            <a:r>
              <a:rPr lang="en-US" sz="1800" dirty="0" smtClean="0">
                <a:solidFill>
                  <a:srgbClr val="005500"/>
                </a:solidFill>
                <a:latin typeface="Segoe UI" pitchFamily="34" charset="0"/>
                <a:ea typeface="Segoe UI" pitchFamily="34" charset="0"/>
                <a:cs typeface="Segoe UI" pitchFamily="34" charset="0"/>
                <a:hlinkClick r:id="rId9"/>
              </a:rPr>
              <a:t>www.facebook.com/SaferOnline</a:t>
            </a:r>
            <a:endParaRPr lang="en-US" sz="1800" dirty="0">
              <a:solidFill>
                <a:srgbClr val="005500"/>
              </a:solidFill>
              <a:latin typeface="Segoe UI" pitchFamily="34" charset="0"/>
              <a:ea typeface="Segoe UI" pitchFamily="34" charset="0"/>
              <a:cs typeface="Segoe UI" pitchFamily="34" charset="0"/>
            </a:endParaRPr>
          </a:p>
          <a:p>
            <a:pPr marL="0" indent="0">
              <a:lnSpc>
                <a:spcPct val="200000"/>
              </a:lnSpc>
              <a:spcBef>
                <a:spcPct val="20000"/>
              </a:spcBef>
              <a:buFontTx/>
              <a:buNone/>
            </a:pPr>
            <a:r>
              <a:rPr lang="en-US" sz="1800" dirty="0" smtClean="0">
                <a:solidFill>
                  <a:srgbClr val="005500"/>
                </a:solidFill>
                <a:latin typeface="Segoe UI" pitchFamily="34" charset="0"/>
                <a:ea typeface="Segoe UI" pitchFamily="34" charset="0"/>
                <a:cs typeface="Segoe UI" pitchFamily="34" charset="0"/>
                <a:hlinkClick r:id="rId10"/>
              </a:rPr>
              <a:t>www.youtube.com/MSFTOnlineSafety</a:t>
            </a:r>
            <a:endParaRPr lang="en-US" sz="1800" dirty="0">
              <a:solidFill>
                <a:srgbClr val="005500"/>
              </a:solidFill>
              <a:latin typeface="Segoe UI" pitchFamily="34" charset="0"/>
              <a:ea typeface="Segoe UI" pitchFamily="34" charset="0"/>
              <a:cs typeface="Segoe UI" pitchFamily="34" charset="0"/>
            </a:endParaRPr>
          </a:p>
          <a:p>
            <a:pPr marL="0" indent="0">
              <a:lnSpc>
                <a:spcPct val="90000"/>
              </a:lnSpc>
              <a:spcBef>
                <a:spcPct val="20000"/>
              </a:spcBef>
              <a:buFontTx/>
              <a:buNone/>
            </a:pPr>
            <a:endParaRPr lang="en-US" sz="2400" dirty="0">
              <a:gradFill>
                <a:gsLst>
                  <a:gs pos="0">
                    <a:prstClr val="black"/>
                  </a:gs>
                  <a:gs pos="86000">
                    <a:prstClr val="black"/>
                  </a:gs>
                </a:gsLst>
                <a:lin ang="5400000" scaled="0"/>
              </a:gradFill>
              <a:effectLst>
                <a:outerShdw blurRad="38100" dist="38100" dir="2700000" algn="tl">
                  <a:srgbClr val="000000">
                    <a:alpha val="43137"/>
                  </a:srgbClr>
                </a:outerShdw>
              </a:effectLst>
            </a:endParaRPr>
          </a:p>
        </p:txBody>
      </p:sp>
      <p:pic>
        <p:nvPicPr>
          <p:cNvPr id="12" name="Picture 2" descr="\\sfp\Work\White_Whale\8-20327_JacquelineBeauchere\SFP_Art\Icons\Twitter_icon.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75468" y="3721036"/>
            <a:ext cx="410316" cy="42735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5" descr="\\sfp\Work\White_Whale\8-20327_JacquelineBeauchere\SFP_Art\Icons\youtube-icon.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75468" y="4940492"/>
            <a:ext cx="415688" cy="43147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7" descr="\\sfp\Work\White_Whale\8-20327_JacquelineBeauchere\SFP_Art\Icons\Internet.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53586" y="3050224"/>
            <a:ext cx="472035" cy="46742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8" descr="\\sfp\Work\White_Whale\8-20327_JacquelineBeauchere\SFP_Art\Icons\Facebook_icon.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70434" y="4294237"/>
            <a:ext cx="420384" cy="43724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 descr="C:\Users\chadl\Desktop\M2928 - Internet Safety Decks\misc_ms_approved\question help blue button.png"/>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653586" y="1670936"/>
            <a:ext cx="548766" cy="54876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7" descr="\\sfp\Work\White_Whale\8-20327_JacquelineBeauchere\SFP_Art\Icons\Internet.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75468" y="2362200"/>
            <a:ext cx="472035" cy="467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3570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700"/>
                                        <p:tgtEl>
                                          <p:spTgt spid="10">
                                            <p:txEl>
                                              <p:pRg st="0" end="0"/>
                                            </p:txEl>
                                          </p:spTgt>
                                        </p:tgtEl>
                                      </p:cBhvr>
                                    </p:animEffect>
                                  </p:childTnLst>
                                </p:cTn>
                              </p:par>
                            </p:childTnLst>
                          </p:cTn>
                        </p:par>
                        <p:par>
                          <p:cTn id="12" fill="hold">
                            <p:stCondLst>
                              <p:cond delay="1200"/>
                            </p:stCondLst>
                            <p:childTnLst>
                              <p:par>
                                <p:cTn id="13" presetID="10" presetClass="entr" presetSubtype="0" fill="hold" grpId="0" nodeType="after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animEffect transition="in" filter="fade">
                                      <p:cBhvr>
                                        <p:cTn id="15" dur="700"/>
                                        <p:tgtEl>
                                          <p:spTgt spid="10">
                                            <p:txEl>
                                              <p:pRg st="2" end="2"/>
                                            </p:txEl>
                                          </p:spTgt>
                                        </p:tgtEl>
                                      </p:cBhvr>
                                    </p:animEffect>
                                  </p:childTnLst>
                                </p:cTn>
                              </p:par>
                            </p:childTnLst>
                          </p:cTn>
                        </p:par>
                        <p:par>
                          <p:cTn id="16" fill="hold">
                            <p:stCondLst>
                              <p:cond delay="1900"/>
                            </p:stCondLst>
                            <p:childTnLst>
                              <p:par>
                                <p:cTn id="17" presetID="10" presetClass="entr" presetSubtype="0" fill="hold" grpId="0" nodeType="after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animEffect transition="in" filter="fade">
                                      <p:cBhvr>
                                        <p:cTn id="19" dur="700"/>
                                        <p:tgtEl>
                                          <p:spTgt spid="10">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0">
                                            <p:txEl>
                                              <p:pRg st="4" end="4"/>
                                            </p:txEl>
                                          </p:spTgt>
                                        </p:tgtEl>
                                        <p:attrNameLst>
                                          <p:attrName>style.visibility</p:attrName>
                                        </p:attrNameLst>
                                      </p:cBhvr>
                                      <p:to>
                                        <p:strVal val="visible"/>
                                      </p:to>
                                    </p:set>
                                    <p:animEffect transition="in" filter="fade">
                                      <p:cBhvr>
                                        <p:cTn id="24" dur="700"/>
                                        <p:tgtEl>
                                          <p:spTgt spid="10">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0">
                                            <p:txEl>
                                              <p:pRg st="5" end="5"/>
                                            </p:txEl>
                                          </p:spTgt>
                                        </p:tgtEl>
                                        <p:attrNameLst>
                                          <p:attrName>style.visibility</p:attrName>
                                        </p:attrNameLst>
                                      </p:cBhvr>
                                      <p:to>
                                        <p:strVal val="visible"/>
                                      </p:to>
                                    </p:set>
                                    <p:animEffect transition="in" filter="fade">
                                      <p:cBhvr>
                                        <p:cTn id="29" dur="700"/>
                                        <p:tgtEl>
                                          <p:spTgt spid="10">
                                            <p:txEl>
                                              <p:pRg st="5" end="5"/>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700"/>
                                        <p:tgtEl>
                                          <p:spTgt spid="15"/>
                                        </p:tgtEl>
                                      </p:cBhvr>
                                    </p:animEffect>
                                  </p:childTnLst>
                                </p:cTn>
                              </p:par>
                              <p:par>
                                <p:cTn id="33" presetID="10" presetClass="entr" presetSubtype="0"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700"/>
                                        <p:tgtEl>
                                          <p:spTgt spid="12"/>
                                        </p:tgtEl>
                                      </p:cBhvr>
                                    </p:animEffect>
                                  </p:childTnLst>
                                </p:cTn>
                              </p:par>
                            </p:childTnLst>
                          </p:cTn>
                        </p:par>
                        <p:par>
                          <p:cTn id="36" fill="hold">
                            <p:stCondLst>
                              <p:cond delay="700"/>
                            </p:stCondLst>
                            <p:childTnLst>
                              <p:par>
                                <p:cTn id="37" presetID="10" presetClass="entr" presetSubtype="0" fill="hold" grpId="0" nodeType="afterEffect">
                                  <p:stCondLst>
                                    <p:cond delay="0"/>
                                  </p:stCondLst>
                                  <p:childTnLst>
                                    <p:set>
                                      <p:cBhvr>
                                        <p:cTn id="38" dur="1" fill="hold">
                                          <p:stCondLst>
                                            <p:cond delay="0"/>
                                          </p:stCondLst>
                                        </p:cTn>
                                        <p:tgtEl>
                                          <p:spTgt spid="10">
                                            <p:txEl>
                                              <p:pRg st="6" end="6"/>
                                            </p:txEl>
                                          </p:spTgt>
                                        </p:tgtEl>
                                        <p:attrNameLst>
                                          <p:attrName>style.visibility</p:attrName>
                                        </p:attrNameLst>
                                      </p:cBhvr>
                                      <p:to>
                                        <p:strVal val="visible"/>
                                      </p:to>
                                    </p:set>
                                    <p:animEffect transition="in" filter="fade">
                                      <p:cBhvr>
                                        <p:cTn id="39" dur="700"/>
                                        <p:tgtEl>
                                          <p:spTgt spid="10">
                                            <p:txEl>
                                              <p:pRg st="6" end="6"/>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700"/>
                                        <p:tgtEl>
                                          <p:spTgt spid="16"/>
                                        </p:tgtEl>
                                      </p:cBhvr>
                                    </p:animEffect>
                                  </p:childTnLst>
                                </p:cTn>
                              </p:par>
                            </p:childTnLst>
                          </p:cTn>
                        </p:par>
                        <p:par>
                          <p:cTn id="43" fill="hold">
                            <p:stCondLst>
                              <p:cond delay="1400"/>
                            </p:stCondLst>
                            <p:childTnLst>
                              <p:par>
                                <p:cTn id="44" presetID="10" presetClass="entr" presetSubtype="0" fill="hold" grpId="0" nodeType="afterEffect">
                                  <p:stCondLst>
                                    <p:cond delay="0"/>
                                  </p:stCondLst>
                                  <p:childTnLst>
                                    <p:set>
                                      <p:cBhvr>
                                        <p:cTn id="45" dur="1" fill="hold">
                                          <p:stCondLst>
                                            <p:cond delay="0"/>
                                          </p:stCondLst>
                                        </p:cTn>
                                        <p:tgtEl>
                                          <p:spTgt spid="10">
                                            <p:txEl>
                                              <p:pRg st="7" end="7"/>
                                            </p:txEl>
                                          </p:spTgt>
                                        </p:tgtEl>
                                        <p:attrNameLst>
                                          <p:attrName>style.visibility</p:attrName>
                                        </p:attrNameLst>
                                      </p:cBhvr>
                                      <p:to>
                                        <p:strVal val="visible"/>
                                      </p:to>
                                    </p:set>
                                    <p:animEffect transition="in" filter="fade">
                                      <p:cBhvr>
                                        <p:cTn id="46" dur="700"/>
                                        <p:tgtEl>
                                          <p:spTgt spid="10">
                                            <p:txEl>
                                              <p:pRg st="7" end="7"/>
                                            </p:txEl>
                                          </p:spTgt>
                                        </p:tgtEl>
                                      </p:cBhvr>
                                    </p:animEffect>
                                  </p:childTnLst>
                                </p:cTn>
                              </p:par>
                              <p:par>
                                <p:cTn id="47" presetID="10" presetClass="entr" presetSubtype="0" fill="hold" nodeType="with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700"/>
                                        <p:tgtEl>
                                          <p:spTgt spid="13"/>
                                        </p:tgtEl>
                                      </p:cBhvr>
                                    </p:animEffect>
                                  </p:childTnLst>
                                </p:cTn>
                              </p:par>
                              <p:par>
                                <p:cTn id="50" presetID="10" presetClass="entr" presetSubtype="0" fill="hold" nodeType="with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500"/>
                                        <p:tgtEl>
                                          <p:spTgt spid="17"/>
                                        </p:tgtEl>
                                      </p:cBhvr>
                                    </p:animEffect>
                                  </p:childTnLst>
                                </p:cTn>
                              </p:par>
                              <p:par>
                                <p:cTn id="53" presetID="10" presetClass="entr" presetSubtype="0" fill="hold" nodeType="with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7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82319" y="2819400"/>
            <a:ext cx="8409709" cy="1329595"/>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Geneva" pitchFamily="-111" charset="0"/>
                <a:cs typeface="Geneva" pitchFamily="-111" charset="0"/>
              </a:defRPr>
            </a:lvl1pPr>
            <a:lvl2pPr algn="ctr" defTabSz="457200" rtl="0" eaLnBrk="0" fontAlgn="base" hangingPunct="0">
              <a:spcBef>
                <a:spcPct val="0"/>
              </a:spcBef>
              <a:spcAft>
                <a:spcPct val="0"/>
              </a:spcAft>
              <a:defRPr sz="4400">
                <a:solidFill>
                  <a:schemeClr val="tx1"/>
                </a:solidFill>
                <a:latin typeface="Calibri" pitchFamily="-111" charset="0"/>
                <a:ea typeface="Geneva" pitchFamily="-111" charset="0"/>
                <a:cs typeface="Geneva" pitchFamily="-111" charset="0"/>
              </a:defRPr>
            </a:lvl2pPr>
            <a:lvl3pPr algn="ctr" defTabSz="457200" rtl="0" eaLnBrk="0" fontAlgn="base" hangingPunct="0">
              <a:spcBef>
                <a:spcPct val="0"/>
              </a:spcBef>
              <a:spcAft>
                <a:spcPct val="0"/>
              </a:spcAft>
              <a:defRPr sz="4400">
                <a:solidFill>
                  <a:schemeClr val="tx1"/>
                </a:solidFill>
                <a:latin typeface="Calibri" pitchFamily="-111" charset="0"/>
                <a:ea typeface="Geneva" pitchFamily="-111" charset="0"/>
                <a:cs typeface="Geneva" pitchFamily="-111" charset="0"/>
              </a:defRPr>
            </a:lvl3pPr>
            <a:lvl4pPr algn="ctr" defTabSz="457200" rtl="0" eaLnBrk="0" fontAlgn="base" hangingPunct="0">
              <a:spcBef>
                <a:spcPct val="0"/>
              </a:spcBef>
              <a:spcAft>
                <a:spcPct val="0"/>
              </a:spcAft>
              <a:defRPr sz="4400">
                <a:solidFill>
                  <a:schemeClr val="tx1"/>
                </a:solidFill>
                <a:latin typeface="Calibri" pitchFamily="-111" charset="0"/>
                <a:ea typeface="Geneva" pitchFamily="-111" charset="0"/>
                <a:cs typeface="Geneva" pitchFamily="-111" charset="0"/>
              </a:defRPr>
            </a:lvl4pPr>
            <a:lvl5pPr algn="ctr" defTabSz="457200" rtl="0" eaLnBrk="0" fontAlgn="base" hangingPunct="0">
              <a:spcBef>
                <a:spcPct val="0"/>
              </a:spcBef>
              <a:spcAft>
                <a:spcPct val="0"/>
              </a:spcAft>
              <a:defRPr sz="4400">
                <a:solidFill>
                  <a:schemeClr val="tx1"/>
                </a:solidFill>
                <a:latin typeface="Calibri" pitchFamily="-111" charset="0"/>
                <a:ea typeface="Geneva" pitchFamily="-111" charset="0"/>
                <a:cs typeface="Geneva" pitchFamily="-111" charset="0"/>
              </a:defRPr>
            </a:lvl5pPr>
            <a:lvl6pPr marL="457200" algn="ctr" defTabSz="457200" rtl="0" fontAlgn="base">
              <a:spcBef>
                <a:spcPct val="0"/>
              </a:spcBef>
              <a:spcAft>
                <a:spcPct val="0"/>
              </a:spcAft>
              <a:defRPr sz="4400">
                <a:solidFill>
                  <a:schemeClr val="tx1"/>
                </a:solidFill>
                <a:latin typeface="Calibri" pitchFamily="-111" charset="0"/>
                <a:ea typeface="Geneva" pitchFamily="-111" charset="0"/>
                <a:cs typeface="Geneva" pitchFamily="-111" charset="0"/>
              </a:defRPr>
            </a:lvl6pPr>
            <a:lvl7pPr marL="914400" algn="ctr" defTabSz="457200" rtl="0" fontAlgn="base">
              <a:spcBef>
                <a:spcPct val="0"/>
              </a:spcBef>
              <a:spcAft>
                <a:spcPct val="0"/>
              </a:spcAft>
              <a:defRPr sz="4400">
                <a:solidFill>
                  <a:schemeClr val="tx1"/>
                </a:solidFill>
                <a:latin typeface="Calibri" pitchFamily="-111" charset="0"/>
                <a:ea typeface="Geneva" pitchFamily="-111" charset="0"/>
                <a:cs typeface="Geneva" pitchFamily="-111" charset="0"/>
              </a:defRPr>
            </a:lvl7pPr>
            <a:lvl8pPr marL="1371600" algn="ctr" defTabSz="457200" rtl="0" fontAlgn="base">
              <a:spcBef>
                <a:spcPct val="0"/>
              </a:spcBef>
              <a:spcAft>
                <a:spcPct val="0"/>
              </a:spcAft>
              <a:defRPr sz="4400">
                <a:solidFill>
                  <a:schemeClr val="tx1"/>
                </a:solidFill>
                <a:latin typeface="Calibri" pitchFamily="-111" charset="0"/>
                <a:ea typeface="Geneva" pitchFamily="-111" charset="0"/>
                <a:cs typeface="Geneva" pitchFamily="-111" charset="0"/>
              </a:defRPr>
            </a:lvl8pPr>
            <a:lvl9pPr marL="1828800" algn="ctr" defTabSz="457200" rtl="0" fontAlgn="base">
              <a:spcBef>
                <a:spcPct val="0"/>
              </a:spcBef>
              <a:spcAft>
                <a:spcPct val="0"/>
              </a:spcAft>
              <a:defRPr sz="4400">
                <a:solidFill>
                  <a:schemeClr val="tx1"/>
                </a:solidFill>
                <a:latin typeface="Calibri" pitchFamily="-111" charset="0"/>
                <a:ea typeface="Geneva" pitchFamily="-111" charset="0"/>
                <a:cs typeface="Geneva" pitchFamily="-111" charset="0"/>
              </a:defRPr>
            </a:lvl9pPr>
          </a:lstStyle>
          <a:p>
            <a:pPr algn="r"/>
            <a:r>
              <a:rPr lang="en-US" sz="3600" dirty="0" smtClean="0"/>
              <a:t>Detailed Findings</a:t>
            </a:r>
            <a:endParaRPr lang="en-US" sz="3600" dirty="0"/>
          </a:p>
        </p:txBody>
      </p:sp>
    </p:spTree>
    <p:extLst>
      <p:ext uri="{BB962C8B-B14F-4D97-AF65-F5344CB8AC3E}">
        <p14:creationId xmlns:p14="http://schemas.microsoft.com/office/powerpoint/2010/main" val="2991093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2"/>
          <p:cNvSpPr>
            <a:spLocks noGrp="1"/>
          </p:cNvSpPr>
          <p:nvPr>
            <p:ph type="title" idx="4294967295"/>
          </p:nvPr>
        </p:nvSpPr>
        <p:spPr>
          <a:xfrm>
            <a:off x="-76200" y="0"/>
            <a:ext cx="8839200" cy="1143000"/>
          </a:xfrm>
        </p:spPr>
        <p:txBody>
          <a:bodyPr/>
          <a:lstStyle/>
          <a:p>
            <a:pPr algn="r"/>
            <a:r>
              <a:rPr lang="en-US" sz="2800" dirty="0" smtClean="0">
                <a:solidFill>
                  <a:schemeClr val="bg1"/>
                </a:solidFill>
                <a:ea typeface="Segoe UI" pitchFamily="34" charset="0"/>
                <a:cs typeface="Calibri" pitchFamily="34" charset="0"/>
              </a:rPr>
              <a:t>Defining Online </a:t>
            </a:r>
            <a:r>
              <a:rPr lang="en-US" sz="2800" dirty="0">
                <a:solidFill>
                  <a:schemeClr val="bg1"/>
                </a:solidFill>
                <a:ea typeface="Segoe UI" pitchFamily="34" charset="0"/>
                <a:cs typeface="Calibri" pitchFamily="34" charset="0"/>
              </a:rPr>
              <a:t>B</a:t>
            </a:r>
            <a:r>
              <a:rPr lang="en-US" sz="2800" dirty="0" smtClean="0">
                <a:solidFill>
                  <a:schemeClr val="bg1"/>
                </a:solidFill>
                <a:ea typeface="Segoe UI" pitchFamily="34" charset="0"/>
                <a:cs typeface="Calibri" pitchFamily="34" charset="0"/>
              </a:rPr>
              <a:t>ullying</a:t>
            </a:r>
          </a:p>
        </p:txBody>
      </p:sp>
      <p:sp>
        <p:nvSpPr>
          <p:cNvPr id="7" name="TextBox 6"/>
          <p:cNvSpPr txBox="1"/>
          <p:nvPr/>
        </p:nvSpPr>
        <p:spPr bwMode="gray">
          <a:xfrm>
            <a:off x="1371600" y="3425560"/>
            <a:ext cx="6324600" cy="272415"/>
          </a:xfrm>
          <a:prstGeom prst="roundRect">
            <a:avLst/>
          </a:prstGeom>
          <a:solidFill>
            <a:srgbClr val="FF0000">
              <a:alpha val="75000"/>
            </a:srgbClr>
          </a:solidFill>
          <a:ln w="38100">
            <a:noFill/>
          </a:ln>
          <a:effectLst>
            <a:outerShdw blurRad="50800" dist="38100" dir="2700000" algn="tl" rotWithShape="0">
              <a:prstClr val="black">
                <a:alpha val="40000"/>
              </a:prstClr>
            </a:outerShdw>
          </a:effectLst>
        </p:spPr>
        <p:txBody>
          <a:bodyPr wrap="square" lIns="0" tIns="0" rIns="0" bIns="0" rtlCol="0">
            <a:spAutoFit/>
          </a:bodyPr>
          <a:lstStyle/>
          <a:p>
            <a:pPr algn="ctr"/>
            <a:r>
              <a:rPr lang="en-US" sz="1600" b="1" dirty="0" smtClean="0">
                <a:solidFill>
                  <a:prstClr val="white"/>
                </a:solidFill>
                <a:latin typeface="Segoe UI" pitchFamily="34" charset="0"/>
                <a:ea typeface="Segoe UI" pitchFamily="34" charset="0"/>
                <a:cs typeface="Segoe UI" pitchFamily="34" charset="0"/>
              </a:rPr>
              <a:t>Q4. Primary definition of cyberbullying used in this study</a:t>
            </a:r>
          </a:p>
        </p:txBody>
      </p:sp>
      <p:graphicFrame>
        <p:nvGraphicFramePr>
          <p:cNvPr id="14" name="Content Placeholder 3"/>
          <p:cNvGraphicFramePr>
            <a:graphicFrameLocks/>
          </p:cNvGraphicFramePr>
          <p:nvPr>
            <p:extLst>
              <p:ext uri="{D42A27DB-BD31-4B8C-83A1-F6EECF244321}">
                <p14:modId xmlns:p14="http://schemas.microsoft.com/office/powerpoint/2010/main" val="2175826775"/>
              </p:ext>
            </p:extLst>
          </p:nvPr>
        </p:nvGraphicFramePr>
        <p:xfrm>
          <a:off x="723900" y="3967364"/>
          <a:ext cx="7734300" cy="19000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p:cNvSpPr txBox="1"/>
          <p:nvPr/>
        </p:nvSpPr>
        <p:spPr>
          <a:xfrm>
            <a:off x="447675" y="1447800"/>
            <a:ext cx="8305800" cy="1754326"/>
          </a:xfrm>
          <a:prstGeom prst="rect">
            <a:avLst/>
          </a:prstGeom>
          <a:noFill/>
        </p:spPr>
        <p:txBody>
          <a:bodyPr wrap="square" rtlCol="0">
            <a:spAutoFit/>
          </a:bodyPr>
          <a:lstStyle/>
          <a:p>
            <a:r>
              <a:rPr lang="en-US" sz="1200" dirty="0">
                <a:latin typeface="Segoe UI" pitchFamily="34" charset="0"/>
                <a:ea typeface="Segoe UI" pitchFamily="34" charset="0"/>
                <a:cs typeface="Segoe UI" pitchFamily="34" charset="0"/>
              </a:rPr>
              <a:t>Microsoft recently commissioned a study to understand the global pervasiveness of online bullying.  While defined formally by some as </a:t>
            </a:r>
            <a:r>
              <a:rPr lang="en-US" sz="1200" dirty="0" err="1">
                <a:latin typeface="Segoe UI" pitchFamily="34" charset="0"/>
                <a:ea typeface="Segoe UI" pitchFamily="34" charset="0"/>
                <a:cs typeface="Segoe UI" pitchFamily="34" charset="0"/>
              </a:rPr>
              <a:t>cyberbullying</a:t>
            </a:r>
            <a:r>
              <a:rPr lang="en-US" sz="1200" dirty="0">
                <a:latin typeface="Segoe UI" pitchFamily="34" charset="0"/>
                <a:ea typeface="Segoe UI" pitchFamily="34" charset="0"/>
                <a:cs typeface="Segoe UI" pitchFamily="34" charset="0"/>
              </a:rPr>
              <a:t> , what is seen as </a:t>
            </a:r>
            <a:r>
              <a:rPr lang="en-US" sz="1200" dirty="0" err="1">
                <a:latin typeface="Segoe UI" pitchFamily="34" charset="0"/>
                <a:ea typeface="Segoe UI" pitchFamily="34" charset="0"/>
                <a:cs typeface="Segoe UI" pitchFamily="34" charset="0"/>
              </a:rPr>
              <a:t>cyberbullying</a:t>
            </a:r>
            <a:r>
              <a:rPr lang="en-US" sz="1200" dirty="0">
                <a:latin typeface="Segoe UI" pitchFamily="34" charset="0"/>
                <a:ea typeface="Segoe UI" pitchFamily="34" charset="0"/>
                <a:cs typeface="Segoe UI" pitchFamily="34" charset="0"/>
              </a:rPr>
              <a:t> can vary between different cultures, and even among different individuals.  In addition, </a:t>
            </a:r>
            <a:r>
              <a:rPr lang="en-US" sz="1200" dirty="0" err="1">
                <a:latin typeface="Segoe UI" pitchFamily="34" charset="0"/>
                <a:ea typeface="Segoe UI" pitchFamily="34" charset="0"/>
                <a:cs typeface="Segoe UI" pitchFamily="34" charset="0"/>
              </a:rPr>
              <a:t>cyberbullying</a:t>
            </a:r>
            <a:r>
              <a:rPr lang="en-US" sz="1200" dirty="0">
                <a:latin typeface="Segoe UI" pitchFamily="34" charset="0"/>
                <a:ea typeface="Segoe UI" pitchFamily="34" charset="0"/>
                <a:cs typeface="Segoe UI" pitchFamily="34" charset="0"/>
              </a:rPr>
              <a:t>, as a term, is not recognized worldwide. To address this, the study explored the issue by asking children about negative experiences  they’ve had online—from their point of view (i.e., being called mean names, being teased, etc.). While such experiences may not be viewed as bullying by all who experience it, these behaviors may be considered by some as having potentially adverse effects. </a:t>
            </a:r>
            <a:endParaRPr lang="en-US" sz="1200" dirty="0" smtClean="0">
              <a:latin typeface="Segoe UI" pitchFamily="34" charset="0"/>
              <a:ea typeface="Segoe UI" pitchFamily="34" charset="0"/>
              <a:cs typeface="Segoe UI" pitchFamily="34" charset="0"/>
            </a:endParaRPr>
          </a:p>
          <a:p>
            <a:endParaRPr lang="en-US" sz="1200" dirty="0" smtClean="0">
              <a:latin typeface="Segoe UI" pitchFamily="34" charset="0"/>
              <a:ea typeface="Segoe UI" pitchFamily="34" charset="0"/>
              <a:cs typeface="Segoe UI" pitchFamily="34" charset="0"/>
            </a:endParaRPr>
          </a:p>
          <a:p>
            <a:pPr marL="685800" lvl="1" indent="-228600">
              <a:buFont typeface="+mj-lt"/>
              <a:buAutoNum type="arabicPeriod"/>
            </a:pPr>
            <a:r>
              <a:rPr lang="en-US" sz="1200" b="1" dirty="0" smtClean="0">
                <a:latin typeface="Segoe UI" pitchFamily="34" charset="0"/>
                <a:ea typeface="Segoe UI" pitchFamily="34" charset="0"/>
                <a:cs typeface="Segoe UI" pitchFamily="34" charset="0"/>
              </a:rPr>
              <a:t>Question 4:</a:t>
            </a:r>
            <a:r>
              <a:rPr lang="en-US" sz="1200" dirty="0" smtClean="0">
                <a:latin typeface="Segoe UI" pitchFamily="34" charset="0"/>
                <a:ea typeface="Segoe UI" pitchFamily="34" charset="0"/>
                <a:cs typeface="Segoe UI" pitchFamily="34" charset="0"/>
              </a:rPr>
              <a:t> Children </a:t>
            </a:r>
            <a:r>
              <a:rPr lang="en-US" sz="1200" dirty="0">
                <a:latin typeface="Segoe UI" pitchFamily="34" charset="0"/>
                <a:ea typeface="Segoe UI" pitchFamily="34" charset="0"/>
                <a:cs typeface="Segoe UI" pitchFamily="34" charset="0"/>
              </a:rPr>
              <a:t>were asked about the experiences they’ve had online—from their point of view (being called mean names, or being teased, etc</a:t>
            </a:r>
            <a:r>
              <a:rPr lang="en-US" sz="1200" dirty="0" smtClean="0">
                <a:latin typeface="Segoe UI" pitchFamily="34" charset="0"/>
                <a:ea typeface="Segoe UI" pitchFamily="34" charset="0"/>
                <a:cs typeface="Segoe UI" pitchFamily="34" charset="0"/>
              </a:rPr>
              <a:t>.)</a:t>
            </a:r>
          </a:p>
        </p:txBody>
      </p:sp>
    </p:spTree>
    <p:extLst>
      <p:ext uri="{BB962C8B-B14F-4D97-AF65-F5344CB8AC3E}">
        <p14:creationId xmlns:p14="http://schemas.microsoft.com/office/powerpoint/2010/main" val="1893217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53290" y="152400"/>
            <a:ext cx="8409709" cy="1219200"/>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Geneva" pitchFamily="-111" charset="0"/>
                <a:cs typeface="Geneva" pitchFamily="-111" charset="0"/>
              </a:defRPr>
            </a:lvl1pPr>
            <a:lvl2pPr algn="ctr" defTabSz="457200" rtl="0" eaLnBrk="0" fontAlgn="base" hangingPunct="0">
              <a:spcBef>
                <a:spcPct val="0"/>
              </a:spcBef>
              <a:spcAft>
                <a:spcPct val="0"/>
              </a:spcAft>
              <a:defRPr sz="4400">
                <a:solidFill>
                  <a:schemeClr val="tx1"/>
                </a:solidFill>
                <a:latin typeface="Calibri" pitchFamily="-111" charset="0"/>
                <a:ea typeface="Geneva" pitchFamily="-111" charset="0"/>
                <a:cs typeface="Geneva" pitchFamily="-111" charset="0"/>
              </a:defRPr>
            </a:lvl2pPr>
            <a:lvl3pPr algn="ctr" defTabSz="457200" rtl="0" eaLnBrk="0" fontAlgn="base" hangingPunct="0">
              <a:spcBef>
                <a:spcPct val="0"/>
              </a:spcBef>
              <a:spcAft>
                <a:spcPct val="0"/>
              </a:spcAft>
              <a:defRPr sz="4400">
                <a:solidFill>
                  <a:schemeClr val="tx1"/>
                </a:solidFill>
                <a:latin typeface="Calibri" pitchFamily="-111" charset="0"/>
                <a:ea typeface="Geneva" pitchFamily="-111" charset="0"/>
                <a:cs typeface="Geneva" pitchFamily="-111" charset="0"/>
              </a:defRPr>
            </a:lvl3pPr>
            <a:lvl4pPr algn="ctr" defTabSz="457200" rtl="0" eaLnBrk="0" fontAlgn="base" hangingPunct="0">
              <a:spcBef>
                <a:spcPct val="0"/>
              </a:spcBef>
              <a:spcAft>
                <a:spcPct val="0"/>
              </a:spcAft>
              <a:defRPr sz="4400">
                <a:solidFill>
                  <a:schemeClr val="tx1"/>
                </a:solidFill>
                <a:latin typeface="Calibri" pitchFamily="-111" charset="0"/>
                <a:ea typeface="Geneva" pitchFamily="-111" charset="0"/>
                <a:cs typeface="Geneva" pitchFamily="-111" charset="0"/>
              </a:defRPr>
            </a:lvl4pPr>
            <a:lvl5pPr algn="ctr" defTabSz="457200" rtl="0" eaLnBrk="0" fontAlgn="base" hangingPunct="0">
              <a:spcBef>
                <a:spcPct val="0"/>
              </a:spcBef>
              <a:spcAft>
                <a:spcPct val="0"/>
              </a:spcAft>
              <a:defRPr sz="4400">
                <a:solidFill>
                  <a:schemeClr val="tx1"/>
                </a:solidFill>
                <a:latin typeface="Calibri" pitchFamily="-111" charset="0"/>
                <a:ea typeface="Geneva" pitchFamily="-111" charset="0"/>
                <a:cs typeface="Geneva" pitchFamily="-111" charset="0"/>
              </a:defRPr>
            </a:lvl5pPr>
            <a:lvl6pPr marL="457200" algn="ctr" defTabSz="457200" rtl="0" fontAlgn="base">
              <a:spcBef>
                <a:spcPct val="0"/>
              </a:spcBef>
              <a:spcAft>
                <a:spcPct val="0"/>
              </a:spcAft>
              <a:defRPr sz="4400">
                <a:solidFill>
                  <a:schemeClr val="tx1"/>
                </a:solidFill>
                <a:latin typeface="Calibri" pitchFamily="-111" charset="0"/>
                <a:ea typeface="Geneva" pitchFamily="-111" charset="0"/>
                <a:cs typeface="Geneva" pitchFamily="-111" charset="0"/>
              </a:defRPr>
            </a:lvl6pPr>
            <a:lvl7pPr marL="914400" algn="ctr" defTabSz="457200" rtl="0" fontAlgn="base">
              <a:spcBef>
                <a:spcPct val="0"/>
              </a:spcBef>
              <a:spcAft>
                <a:spcPct val="0"/>
              </a:spcAft>
              <a:defRPr sz="4400">
                <a:solidFill>
                  <a:schemeClr val="tx1"/>
                </a:solidFill>
                <a:latin typeface="Calibri" pitchFamily="-111" charset="0"/>
                <a:ea typeface="Geneva" pitchFamily="-111" charset="0"/>
                <a:cs typeface="Geneva" pitchFamily="-111" charset="0"/>
              </a:defRPr>
            </a:lvl7pPr>
            <a:lvl8pPr marL="1371600" algn="ctr" defTabSz="457200" rtl="0" fontAlgn="base">
              <a:spcBef>
                <a:spcPct val="0"/>
              </a:spcBef>
              <a:spcAft>
                <a:spcPct val="0"/>
              </a:spcAft>
              <a:defRPr sz="4400">
                <a:solidFill>
                  <a:schemeClr val="tx1"/>
                </a:solidFill>
                <a:latin typeface="Calibri" pitchFamily="-111" charset="0"/>
                <a:ea typeface="Geneva" pitchFamily="-111" charset="0"/>
                <a:cs typeface="Geneva" pitchFamily="-111" charset="0"/>
              </a:defRPr>
            </a:lvl8pPr>
            <a:lvl9pPr marL="1828800" algn="ctr" defTabSz="457200" rtl="0" fontAlgn="base">
              <a:spcBef>
                <a:spcPct val="0"/>
              </a:spcBef>
              <a:spcAft>
                <a:spcPct val="0"/>
              </a:spcAft>
              <a:defRPr sz="4400">
                <a:solidFill>
                  <a:schemeClr val="tx1"/>
                </a:solidFill>
                <a:latin typeface="Calibri" pitchFamily="-111" charset="0"/>
                <a:ea typeface="Geneva" pitchFamily="-111" charset="0"/>
                <a:cs typeface="Geneva" pitchFamily="-111" charset="0"/>
              </a:defRPr>
            </a:lvl9pPr>
          </a:lstStyle>
          <a:p>
            <a:pPr algn="r"/>
            <a:r>
              <a:rPr lang="en-US" sz="2800" dirty="0">
                <a:solidFill>
                  <a:schemeClr val="bg1"/>
                </a:solidFill>
              </a:rPr>
              <a:t>37% </a:t>
            </a:r>
            <a:r>
              <a:rPr lang="en-US" sz="2800" dirty="0" smtClean="0">
                <a:solidFill>
                  <a:schemeClr val="bg1"/>
                </a:solidFill>
              </a:rPr>
              <a:t>of </a:t>
            </a:r>
            <a:r>
              <a:rPr lang="en-US" sz="2800" dirty="0">
                <a:solidFill>
                  <a:schemeClr val="bg1"/>
                </a:solidFill>
              </a:rPr>
              <a:t>Children 8-17 </a:t>
            </a:r>
            <a:endParaRPr lang="en-US" sz="2800" dirty="0" smtClean="0">
              <a:solidFill>
                <a:schemeClr val="bg1"/>
              </a:solidFill>
            </a:endParaRPr>
          </a:p>
          <a:p>
            <a:pPr algn="r"/>
            <a:r>
              <a:rPr lang="en-US" sz="2800" dirty="0" smtClean="0">
                <a:solidFill>
                  <a:schemeClr val="bg1"/>
                </a:solidFill>
              </a:rPr>
              <a:t>Report </a:t>
            </a:r>
            <a:r>
              <a:rPr lang="en-US" sz="2800" dirty="0">
                <a:solidFill>
                  <a:schemeClr val="bg1"/>
                </a:solidFill>
              </a:rPr>
              <a:t>Being B</a:t>
            </a:r>
            <a:r>
              <a:rPr lang="en-US" sz="2800" dirty="0" smtClean="0">
                <a:solidFill>
                  <a:schemeClr val="bg1"/>
                </a:solidFill>
              </a:rPr>
              <a:t>ullied Online</a:t>
            </a:r>
            <a:endParaRPr lang="en-US" sz="2800" dirty="0">
              <a:solidFill>
                <a:schemeClr val="bg1"/>
              </a:solidFill>
            </a:endParaRPr>
          </a:p>
        </p:txBody>
      </p:sp>
      <p:sp>
        <p:nvSpPr>
          <p:cNvPr id="8" name="Oval 7"/>
          <p:cNvSpPr>
            <a:spLocks noChangeAspect="1"/>
          </p:cNvSpPr>
          <p:nvPr/>
        </p:nvSpPr>
        <p:spPr>
          <a:xfrm>
            <a:off x="385272" y="1219200"/>
            <a:ext cx="5212080" cy="5212080"/>
          </a:xfrm>
          <a:prstGeom prst="ellipse">
            <a:avLst/>
          </a:prstGeom>
          <a:gradFill>
            <a:gsLst>
              <a:gs pos="0">
                <a:schemeClr val="accent1">
                  <a:tint val="100000"/>
                  <a:shade val="100000"/>
                  <a:satMod val="130000"/>
                </a:schemeClr>
              </a:gs>
              <a:gs pos="100000">
                <a:schemeClr val="accent1">
                  <a:tint val="50000"/>
                  <a:shade val="100000"/>
                  <a:satMod val="350000"/>
                </a:schemeClr>
              </a:gs>
            </a:gsLst>
            <a:lin ang="16200000" scaled="0"/>
          </a:gradFill>
          <a:ln w="254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Segoe UI" pitchFamily="34" charset="0"/>
              <a:ea typeface="Segoe UI" pitchFamily="34" charset="0"/>
              <a:cs typeface="Segoe UI" pitchFamily="34" charset="0"/>
            </a:endParaRPr>
          </a:p>
        </p:txBody>
      </p:sp>
      <p:sp>
        <p:nvSpPr>
          <p:cNvPr id="7" name="Oval 6"/>
          <p:cNvSpPr>
            <a:spLocks noChangeAspect="1"/>
          </p:cNvSpPr>
          <p:nvPr/>
        </p:nvSpPr>
        <p:spPr>
          <a:xfrm>
            <a:off x="751032" y="1914181"/>
            <a:ext cx="4480560" cy="4480560"/>
          </a:xfrm>
          <a:prstGeom prst="ellipse">
            <a:avLst/>
          </a:prstGeom>
          <a:solidFill>
            <a:srgbClr val="3C4051"/>
          </a:solidFill>
          <a:ln w="254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Segoe UI" pitchFamily="34" charset="0"/>
              <a:ea typeface="Segoe UI" pitchFamily="34" charset="0"/>
              <a:cs typeface="Segoe UI" pitchFamily="34" charset="0"/>
            </a:endParaRPr>
          </a:p>
        </p:txBody>
      </p:sp>
      <p:sp>
        <p:nvSpPr>
          <p:cNvPr id="9" name="TextBox 8"/>
          <p:cNvSpPr txBox="1"/>
          <p:nvPr/>
        </p:nvSpPr>
        <p:spPr>
          <a:xfrm>
            <a:off x="2411666" y="1411206"/>
            <a:ext cx="1159292" cy="276999"/>
          </a:xfrm>
          <a:prstGeom prst="rect">
            <a:avLst/>
          </a:prstGeom>
          <a:noFill/>
        </p:spPr>
        <p:txBody>
          <a:bodyPr wrap="none" rtlCol="0">
            <a:spAutoFit/>
          </a:bodyPr>
          <a:lstStyle/>
          <a:p>
            <a:r>
              <a:rPr lang="en-US" sz="1200" b="1" dirty="0" smtClean="0">
                <a:latin typeface="Segoe UI" pitchFamily="34" charset="0"/>
                <a:ea typeface="Segoe UI" pitchFamily="34" charset="0"/>
                <a:cs typeface="Segoe UI" pitchFamily="34" charset="0"/>
              </a:rPr>
              <a:t>Children 8-17</a:t>
            </a:r>
            <a:endParaRPr lang="en-US" sz="1200" b="1" dirty="0">
              <a:latin typeface="Segoe UI" pitchFamily="34" charset="0"/>
              <a:ea typeface="Segoe UI" pitchFamily="34" charset="0"/>
              <a:cs typeface="Segoe UI" pitchFamily="34" charset="0"/>
            </a:endParaRPr>
          </a:p>
        </p:txBody>
      </p:sp>
      <p:sp>
        <p:nvSpPr>
          <p:cNvPr id="10" name="TextBox 9"/>
          <p:cNvSpPr txBox="1"/>
          <p:nvPr/>
        </p:nvSpPr>
        <p:spPr>
          <a:xfrm>
            <a:off x="2293460" y="1981200"/>
            <a:ext cx="1395703" cy="646331"/>
          </a:xfrm>
          <a:prstGeom prst="rect">
            <a:avLst/>
          </a:prstGeom>
          <a:noFill/>
        </p:spPr>
        <p:txBody>
          <a:bodyPr wrap="none" rtlCol="0">
            <a:spAutoFit/>
          </a:bodyPr>
          <a:lstStyle/>
          <a:p>
            <a:pPr algn="ctr"/>
            <a:r>
              <a:rPr lang="en-US" sz="1200" b="1" dirty="0" smtClean="0">
                <a:solidFill>
                  <a:schemeClr val="bg1"/>
                </a:solidFill>
                <a:latin typeface="Segoe UI" pitchFamily="34" charset="0"/>
                <a:ea typeface="Segoe UI" pitchFamily="34" charset="0"/>
                <a:cs typeface="Segoe UI" pitchFamily="34" charset="0"/>
              </a:rPr>
              <a:t>86%</a:t>
            </a:r>
          </a:p>
          <a:p>
            <a:pPr algn="ctr"/>
            <a:r>
              <a:rPr lang="en-US" sz="1200" b="1" dirty="0" smtClean="0">
                <a:solidFill>
                  <a:schemeClr val="bg1"/>
                </a:solidFill>
                <a:latin typeface="Segoe UI" pitchFamily="34" charset="0"/>
                <a:ea typeface="Segoe UI" pitchFamily="34" charset="0"/>
                <a:cs typeface="Segoe UI" pitchFamily="34" charset="0"/>
              </a:rPr>
              <a:t> Bullied </a:t>
            </a:r>
          </a:p>
          <a:p>
            <a:pPr algn="ctr"/>
            <a:r>
              <a:rPr lang="en-US" sz="1200" b="1" dirty="0" smtClean="0">
                <a:solidFill>
                  <a:schemeClr val="bg1"/>
                </a:solidFill>
                <a:latin typeface="Segoe UI" pitchFamily="34" charset="0"/>
                <a:ea typeface="Segoe UI" pitchFamily="34" charset="0"/>
                <a:cs typeface="Segoe UI" pitchFamily="34" charset="0"/>
              </a:rPr>
              <a:t>Online or Offline</a:t>
            </a:r>
            <a:endParaRPr lang="en-US" sz="1200" b="1" dirty="0">
              <a:solidFill>
                <a:schemeClr val="bg1"/>
              </a:solidFill>
              <a:latin typeface="Segoe UI" pitchFamily="34" charset="0"/>
              <a:ea typeface="Segoe UI" pitchFamily="34" charset="0"/>
              <a:cs typeface="Segoe UI" pitchFamily="34" charset="0"/>
            </a:endParaRPr>
          </a:p>
        </p:txBody>
      </p:sp>
      <p:sp>
        <p:nvSpPr>
          <p:cNvPr id="11" name="Oval 10"/>
          <p:cNvSpPr>
            <a:spLocks noChangeAspect="1"/>
          </p:cNvSpPr>
          <p:nvPr/>
        </p:nvSpPr>
        <p:spPr>
          <a:xfrm>
            <a:off x="1162512" y="2705008"/>
            <a:ext cx="3657600" cy="3657600"/>
          </a:xfrm>
          <a:prstGeom prst="ellipse">
            <a:avLst/>
          </a:prstGeom>
          <a:solidFill>
            <a:srgbClr val="0070C0"/>
          </a:solidFill>
          <a:ln w="254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Segoe UI" pitchFamily="34" charset="0"/>
              <a:ea typeface="Segoe UI" pitchFamily="34" charset="0"/>
              <a:cs typeface="Segoe UI" pitchFamily="34" charset="0"/>
            </a:endParaRPr>
          </a:p>
        </p:txBody>
      </p:sp>
      <p:sp>
        <p:nvSpPr>
          <p:cNvPr id="12" name="Oval 11"/>
          <p:cNvSpPr>
            <a:spLocks noChangeAspect="1"/>
          </p:cNvSpPr>
          <p:nvPr/>
        </p:nvSpPr>
        <p:spPr>
          <a:xfrm>
            <a:off x="3200400" y="2835979"/>
            <a:ext cx="1920240" cy="1920240"/>
          </a:xfrm>
          <a:prstGeom prst="ellipse">
            <a:avLst/>
          </a:prstGeom>
          <a:solidFill>
            <a:srgbClr val="FF0000">
              <a:alpha val="56000"/>
            </a:srgbClr>
          </a:solidFill>
          <a:ln w="254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Segoe UI" pitchFamily="34" charset="0"/>
              <a:ea typeface="Segoe UI" pitchFamily="34" charset="0"/>
              <a:cs typeface="Segoe UI" pitchFamily="34" charset="0"/>
            </a:endParaRPr>
          </a:p>
        </p:txBody>
      </p:sp>
      <p:sp>
        <p:nvSpPr>
          <p:cNvPr id="19" name="TextBox 18"/>
          <p:cNvSpPr txBox="1"/>
          <p:nvPr/>
        </p:nvSpPr>
        <p:spPr>
          <a:xfrm>
            <a:off x="2628070" y="4502563"/>
            <a:ext cx="726482" cy="646331"/>
          </a:xfrm>
          <a:prstGeom prst="rect">
            <a:avLst/>
          </a:prstGeom>
          <a:noFill/>
        </p:spPr>
        <p:txBody>
          <a:bodyPr wrap="none" rtlCol="0">
            <a:spAutoFit/>
          </a:bodyPr>
          <a:lstStyle/>
          <a:p>
            <a:pPr algn="ctr"/>
            <a:r>
              <a:rPr lang="en-US" sz="1200" b="1" dirty="0" smtClean="0">
                <a:solidFill>
                  <a:schemeClr val="bg1"/>
                </a:solidFill>
                <a:latin typeface="Segoe UI" pitchFamily="34" charset="0"/>
                <a:ea typeface="Segoe UI" pitchFamily="34" charset="0"/>
                <a:cs typeface="Segoe UI" pitchFamily="34" charset="0"/>
              </a:rPr>
              <a:t>72% </a:t>
            </a:r>
          </a:p>
          <a:p>
            <a:pPr algn="ctr"/>
            <a:r>
              <a:rPr lang="en-US" sz="1200" b="1" dirty="0">
                <a:solidFill>
                  <a:schemeClr val="bg1"/>
                </a:solidFill>
                <a:latin typeface="Segoe UI" pitchFamily="34" charset="0"/>
                <a:ea typeface="Segoe UI" pitchFamily="34" charset="0"/>
                <a:cs typeface="Segoe UI" pitchFamily="34" charset="0"/>
              </a:rPr>
              <a:t>B</a:t>
            </a:r>
            <a:r>
              <a:rPr lang="en-US" sz="1200" b="1" dirty="0" smtClean="0">
                <a:solidFill>
                  <a:schemeClr val="bg1"/>
                </a:solidFill>
                <a:latin typeface="Segoe UI" pitchFamily="34" charset="0"/>
                <a:ea typeface="Segoe UI" pitchFamily="34" charset="0"/>
                <a:cs typeface="Segoe UI" pitchFamily="34" charset="0"/>
              </a:rPr>
              <a:t>ullied </a:t>
            </a:r>
          </a:p>
          <a:p>
            <a:pPr algn="ctr"/>
            <a:r>
              <a:rPr lang="en-US" sz="1200" b="1" dirty="0" smtClean="0">
                <a:solidFill>
                  <a:schemeClr val="bg1"/>
                </a:solidFill>
                <a:latin typeface="Segoe UI" pitchFamily="34" charset="0"/>
                <a:ea typeface="Segoe UI" pitchFamily="34" charset="0"/>
                <a:cs typeface="Segoe UI" pitchFamily="34" charset="0"/>
              </a:rPr>
              <a:t>Offline</a:t>
            </a:r>
            <a:endParaRPr lang="en-US" sz="1200" b="1" dirty="0">
              <a:solidFill>
                <a:schemeClr val="bg1"/>
              </a:solidFill>
              <a:latin typeface="Segoe UI" pitchFamily="34" charset="0"/>
              <a:ea typeface="Segoe UI" pitchFamily="34" charset="0"/>
              <a:cs typeface="Segoe UI" pitchFamily="34" charset="0"/>
            </a:endParaRPr>
          </a:p>
        </p:txBody>
      </p:sp>
      <p:sp>
        <p:nvSpPr>
          <p:cNvPr id="20" name="TextBox 19"/>
          <p:cNvSpPr txBox="1"/>
          <p:nvPr/>
        </p:nvSpPr>
        <p:spPr>
          <a:xfrm>
            <a:off x="6606104" y="2645069"/>
            <a:ext cx="1274709" cy="1200329"/>
          </a:xfrm>
          <a:prstGeom prst="rect">
            <a:avLst/>
          </a:prstGeom>
          <a:noFill/>
        </p:spPr>
        <p:txBody>
          <a:bodyPr wrap="none" rtlCol="0">
            <a:spAutoFit/>
          </a:bodyPr>
          <a:lstStyle/>
          <a:p>
            <a:pPr algn="ctr"/>
            <a:r>
              <a:rPr lang="en-US" sz="2400" b="1" dirty="0" smtClean="0">
                <a:solidFill>
                  <a:schemeClr val="tx1"/>
                </a:solidFill>
                <a:latin typeface="Segoe UI" pitchFamily="34" charset="0"/>
                <a:ea typeface="Segoe UI" pitchFamily="34" charset="0"/>
                <a:cs typeface="Segoe UI" pitchFamily="34" charset="0"/>
              </a:rPr>
              <a:t>37% </a:t>
            </a:r>
          </a:p>
          <a:p>
            <a:pPr algn="ctr"/>
            <a:r>
              <a:rPr lang="en-US" sz="2400" b="1" dirty="0">
                <a:solidFill>
                  <a:schemeClr val="tx1"/>
                </a:solidFill>
                <a:latin typeface="Segoe UI" pitchFamily="34" charset="0"/>
                <a:ea typeface="Segoe UI" pitchFamily="34" charset="0"/>
                <a:cs typeface="Segoe UI" pitchFamily="34" charset="0"/>
              </a:rPr>
              <a:t>B</a:t>
            </a:r>
            <a:r>
              <a:rPr lang="en-US" sz="2400" b="1" dirty="0" smtClean="0">
                <a:solidFill>
                  <a:schemeClr val="tx1"/>
                </a:solidFill>
                <a:latin typeface="Segoe UI" pitchFamily="34" charset="0"/>
                <a:ea typeface="Segoe UI" pitchFamily="34" charset="0"/>
                <a:cs typeface="Segoe UI" pitchFamily="34" charset="0"/>
              </a:rPr>
              <a:t>ullied </a:t>
            </a:r>
          </a:p>
          <a:p>
            <a:pPr algn="ctr"/>
            <a:r>
              <a:rPr lang="en-US" sz="2400" b="1" dirty="0" smtClean="0">
                <a:solidFill>
                  <a:schemeClr val="tx1"/>
                </a:solidFill>
                <a:latin typeface="Segoe UI" pitchFamily="34" charset="0"/>
                <a:ea typeface="Segoe UI" pitchFamily="34" charset="0"/>
                <a:cs typeface="Segoe UI" pitchFamily="34" charset="0"/>
              </a:rPr>
              <a:t>Online</a:t>
            </a:r>
            <a:endParaRPr lang="en-US" sz="2400" b="1" dirty="0">
              <a:solidFill>
                <a:schemeClr val="tx1"/>
              </a:solidFill>
              <a:latin typeface="Segoe UI" pitchFamily="34" charset="0"/>
              <a:ea typeface="Segoe UI" pitchFamily="34" charset="0"/>
              <a:cs typeface="Segoe UI" pitchFamily="34" charset="0"/>
            </a:endParaRPr>
          </a:p>
        </p:txBody>
      </p:sp>
      <p:sp>
        <p:nvSpPr>
          <p:cNvPr id="27" name="TextBox 26"/>
          <p:cNvSpPr txBox="1"/>
          <p:nvPr/>
        </p:nvSpPr>
        <p:spPr>
          <a:xfrm>
            <a:off x="3313808" y="3600463"/>
            <a:ext cx="1175322" cy="553998"/>
          </a:xfrm>
          <a:prstGeom prst="rect">
            <a:avLst/>
          </a:prstGeom>
          <a:noFill/>
        </p:spPr>
        <p:txBody>
          <a:bodyPr wrap="none" rtlCol="0">
            <a:spAutoFit/>
          </a:bodyPr>
          <a:lstStyle/>
          <a:p>
            <a:pPr algn="ctr"/>
            <a:r>
              <a:rPr lang="en-US" sz="1000" b="1" dirty="0" smtClean="0">
                <a:solidFill>
                  <a:schemeClr val="bg1"/>
                </a:solidFill>
                <a:latin typeface="Segoe UI" pitchFamily="34" charset="0"/>
                <a:ea typeface="Segoe UI" pitchFamily="34" charset="0"/>
                <a:cs typeface="Segoe UI" pitchFamily="34" charset="0"/>
              </a:rPr>
              <a:t>23% </a:t>
            </a:r>
          </a:p>
          <a:p>
            <a:pPr algn="ctr"/>
            <a:r>
              <a:rPr lang="en-US" sz="1000" b="1" dirty="0">
                <a:solidFill>
                  <a:schemeClr val="bg1"/>
                </a:solidFill>
                <a:latin typeface="Segoe UI" pitchFamily="34" charset="0"/>
                <a:ea typeface="Segoe UI" pitchFamily="34" charset="0"/>
                <a:cs typeface="Segoe UI" pitchFamily="34" charset="0"/>
              </a:rPr>
              <a:t>B</a:t>
            </a:r>
            <a:r>
              <a:rPr lang="en-US" sz="1000" b="1" dirty="0" smtClean="0">
                <a:solidFill>
                  <a:schemeClr val="bg1"/>
                </a:solidFill>
                <a:latin typeface="Segoe UI" pitchFamily="34" charset="0"/>
                <a:ea typeface="Segoe UI" pitchFamily="34" charset="0"/>
                <a:cs typeface="Segoe UI" pitchFamily="34" charset="0"/>
              </a:rPr>
              <a:t>ullied </a:t>
            </a:r>
          </a:p>
          <a:p>
            <a:pPr algn="ctr"/>
            <a:r>
              <a:rPr lang="en-US" sz="1000" b="1" dirty="0" smtClean="0">
                <a:solidFill>
                  <a:schemeClr val="bg1"/>
                </a:solidFill>
                <a:latin typeface="Segoe UI" pitchFamily="34" charset="0"/>
                <a:ea typeface="Segoe UI" pitchFamily="34" charset="0"/>
                <a:cs typeface="Segoe UI" pitchFamily="34" charset="0"/>
              </a:rPr>
              <a:t>Online &amp; Offline</a:t>
            </a:r>
            <a:endParaRPr lang="en-US" sz="1000" b="1" dirty="0">
              <a:solidFill>
                <a:schemeClr val="bg1"/>
              </a:solidFill>
              <a:latin typeface="Segoe UI" pitchFamily="34" charset="0"/>
              <a:ea typeface="Segoe UI" pitchFamily="34" charset="0"/>
              <a:cs typeface="Segoe UI" pitchFamily="34" charset="0"/>
            </a:endParaRPr>
          </a:p>
        </p:txBody>
      </p:sp>
      <p:cxnSp>
        <p:nvCxnSpPr>
          <p:cNvPr id="29" name="Straight Connector 28"/>
          <p:cNvCxnSpPr/>
          <p:nvPr/>
        </p:nvCxnSpPr>
        <p:spPr>
          <a:xfrm flipH="1" flipV="1">
            <a:off x="4264580" y="2832084"/>
            <a:ext cx="1831420" cy="3895"/>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70602583"/>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extLst>
              <p:ext uri="{D42A27DB-BD31-4B8C-83A1-F6EECF244321}">
                <p14:modId xmlns:p14="http://schemas.microsoft.com/office/powerpoint/2010/main" val="968414373"/>
              </p:ext>
            </p:extLst>
          </p:nvPr>
        </p:nvGraphicFramePr>
        <p:xfrm>
          <a:off x="180107" y="2743200"/>
          <a:ext cx="8756073" cy="3565826"/>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76200" y="6474023"/>
            <a:ext cx="4391891" cy="307777"/>
          </a:xfrm>
          <a:prstGeom prst="rect">
            <a:avLst/>
          </a:prstGeom>
          <a:noFill/>
        </p:spPr>
        <p:txBody>
          <a:bodyPr wrap="square" lIns="0" tIns="0" rIns="0" bIns="0" rtlCol="0">
            <a:spAutoFit/>
          </a:bodyPr>
          <a:lstStyle/>
          <a:p>
            <a:r>
              <a:rPr lang="en-US" sz="1000" i="1" dirty="0" smtClean="0"/>
              <a:t>Q4</a:t>
            </a:r>
            <a:r>
              <a:rPr lang="en-US" sz="1000" i="1" dirty="0"/>
              <a:t>. Which of these has ever happened to you at school, outside of school grounds, or on the Internet? </a:t>
            </a:r>
          </a:p>
        </p:txBody>
      </p:sp>
      <p:sp>
        <p:nvSpPr>
          <p:cNvPr id="12" name="Content Placeholder 8"/>
          <p:cNvSpPr txBox="1">
            <a:spLocks/>
          </p:cNvSpPr>
          <p:nvPr/>
        </p:nvSpPr>
        <p:spPr>
          <a:xfrm>
            <a:off x="304800" y="1524000"/>
            <a:ext cx="8722659" cy="1066800"/>
          </a:xfrm>
          <a:prstGeom prst="rect">
            <a:avLst/>
          </a:prstGeom>
          <a:ln>
            <a:miter lim="800000"/>
            <a:headEnd/>
            <a:tailEnd/>
          </a:ln>
          <a:extLst/>
        </p:spPr>
        <p:txBody>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Geneva" pitchFamily="-111" charset="0"/>
                <a:cs typeface="Geneva" pitchFamily="-111"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Geneva" pitchFamily="-111" charset="0"/>
                <a:cs typeface="Geneva" pitchFamily="-111" charset="0"/>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Geneva" pitchFamily="-111" charset="0"/>
                <a:cs typeface="Geneva" pitchFamily="-111" charset="0"/>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Geneva" pitchFamily="-111" charset="0"/>
                <a:cs typeface="Geneva" pitchFamily="-111" charset="0"/>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Geneva" pitchFamily="-111" charset="0"/>
                <a:cs typeface="Geneva" pitchFamily="-111"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buSzPct val="67000"/>
              <a:buBlip>
                <a:blip r:embed="rId4"/>
              </a:buBlip>
              <a:defRPr/>
            </a:pPr>
            <a:r>
              <a:rPr lang="en-US" sz="1200" dirty="0" smtClean="0">
                <a:solidFill>
                  <a:prstClr val="black"/>
                </a:solidFill>
                <a:latin typeface="Segoe UI" pitchFamily="34" charset="0"/>
                <a:ea typeface="Segoe UI" pitchFamily="34" charset="0"/>
                <a:cs typeface="Segoe UI" pitchFamily="34" charset="0"/>
              </a:rPr>
              <a:t>A diverse group of country/regions (including </a:t>
            </a:r>
            <a:r>
              <a:rPr lang="en-US" sz="1200" dirty="0">
                <a:solidFill>
                  <a:prstClr val="black"/>
                </a:solidFill>
                <a:latin typeface="Segoe UI" pitchFamily="34" charset="0"/>
                <a:ea typeface="Segoe UI" pitchFamily="34" charset="0"/>
                <a:cs typeface="Segoe UI" pitchFamily="34" charset="0"/>
              </a:rPr>
              <a:t>3 of the BRIC) </a:t>
            </a:r>
            <a:r>
              <a:rPr lang="en-US" sz="1200" dirty="0" smtClean="0">
                <a:solidFill>
                  <a:prstClr val="black"/>
                </a:solidFill>
                <a:latin typeface="Segoe UI" pitchFamily="34" charset="0"/>
                <a:ea typeface="Segoe UI" pitchFamily="34" charset="0"/>
                <a:cs typeface="Segoe UI" pitchFamily="34" charset="0"/>
              </a:rPr>
              <a:t>led by China (70%) report the highest rates of online bullying along with Singapore (58%),  India (53%), Argentina (52%), Russia (49%), </a:t>
            </a:r>
            <a:r>
              <a:rPr lang="en-US" sz="1200" dirty="0">
                <a:solidFill>
                  <a:prstClr val="black"/>
                </a:solidFill>
                <a:latin typeface="Segoe UI" pitchFamily="34" charset="0"/>
                <a:ea typeface="Segoe UI" pitchFamily="34" charset="0"/>
                <a:cs typeface="Segoe UI" pitchFamily="34" charset="0"/>
              </a:rPr>
              <a:t>and </a:t>
            </a:r>
            <a:r>
              <a:rPr lang="en-US" sz="1200" dirty="0" smtClean="0">
                <a:solidFill>
                  <a:prstClr val="black"/>
                </a:solidFill>
                <a:latin typeface="Segoe UI" pitchFamily="34" charset="0"/>
                <a:ea typeface="Segoe UI" pitchFamily="34" charset="0"/>
                <a:cs typeface="Segoe UI" pitchFamily="34" charset="0"/>
              </a:rPr>
              <a:t>Turkey (47%). </a:t>
            </a:r>
          </a:p>
        </p:txBody>
      </p:sp>
      <p:sp>
        <p:nvSpPr>
          <p:cNvPr id="7" name="TextBox 6"/>
          <p:cNvSpPr txBox="1"/>
          <p:nvPr/>
        </p:nvSpPr>
        <p:spPr>
          <a:xfrm>
            <a:off x="4666129" y="2057400"/>
            <a:ext cx="4238661" cy="707886"/>
          </a:xfrm>
          <a:prstGeom prst="rect">
            <a:avLst/>
          </a:prstGeom>
          <a:solidFill>
            <a:schemeClr val="accent1"/>
          </a:solidFill>
        </p:spPr>
        <p:txBody>
          <a:bodyPr wrap="none" rtlCol="0">
            <a:spAutoFit/>
          </a:bodyPr>
          <a:lstStyle/>
          <a:p>
            <a:pPr algn="ctr"/>
            <a:r>
              <a:rPr lang="en-US" sz="1000" b="1" u="sng" dirty="0" smtClean="0">
                <a:solidFill>
                  <a:schemeClr val="bg1"/>
                </a:solidFill>
                <a:latin typeface="+mj-lt"/>
              </a:rPr>
              <a:t>Q4. Online Bullying Definition</a:t>
            </a:r>
          </a:p>
          <a:p>
            <a:pPr marL="171450" indent="-171450">
              <a:buFont typeface="Arial" pitchFamily="34" charset="0"/>
              <a:buChar char="•"/>
            </a:pPr>
            <a:r>
              <a:rPr lang="en-US" sz="1000" b="1" dirty="0" smtClean="0">
                <a:solidFill>
                  <a:schemeClr val="bg1"/>
                </a:solidFill>
                <a:latin typeface="+mj-lt"/>
              </a:rPr>
              <a:t>Other </a:t>
            </a:r>
            <a:r>
              <a:rPr lang="en-US" sz="1000" b="1" dirty="0">
                <a:solidFill>
                  <a:schemeClr val="bg1"/>
                </a:solidFill>
                <a:latin typeface="+mj-lt"/>
              </a:rPr>
              <a:t>children have been unfriendly or mean toward you on the Internet</a:t>
            </a:r>
          </a:p>
          <a:p>
            <a:pPr marL="171450" indent="-171450">
              <a:buFont typeface="Arial" pitchFamily="34" charset="0"/>
              <a:buChar char="•"/>
            </a:pPr>
            <a:r>
              <a:rPr lang="en-US" sz="1000" b="1" dirty="0">
                <a:solidFill>
                  <a:schemeClr val="bg1"/>
                </a:solidFill>
                <a:latin typeface="+mj-lt"/>
              </a:rPr>
              <a:t>Other children have made fun of you or teased you on the Internet</a:t>
            </a:r>
          </a:p>
          <a:p>
            <a:pPr marL="171450" indent="-171450">
              <a:buFont typeface="Arial" pitchFamily="34" charset="0"/>
              <a:buChar char="•"/>
            </a:pPr>
            <a:r>
              <a:rPr lang="en-US" sz="1000" b="1" dirty="0">
                <a:solidFill>
                  <a:schemeClr val="bg1"/>
                </a:solidFill>
                <a:latin typeface="+mj-lt"/>
              </a:rPr>
              <a:t>Other children have called you mean names on the </a:t>
            </a:r>
            <a:r>
              <a:rPr lang="en-US" sz="1000" b="1" dirty="0" smtClean="0">
                <a:solidFill>
                  <a:schemeClr val="bg1"/>
                </a:solidFill>
                <a:latin typeface="+mj-lt"/>
              </a:rPr>
              <a:t>Internet</a:t>
            </a:r>
            <a:endParaRPr lang="en-US" sz="1000" b="1" dirty="0">
              <a:solidFill>
                <a:schemeClr val="bg1"/>
              </a:solidFill>
              <a:latin typeface="+mj-lt"/>
            </a:endParaRPr>
          </a:p>
        </p:txBody>
      </p:sp>
      <p:sp>
        <p:nvSpPr>
          <p:cNvPr id="8" name="Title 1"/>
          <p:cNvSpPr txBox="1">
            <a:spLocks/>
          </p:cNvSpPr>
          <p:nvPr/>
        </p:nvSpPr>
        <p:spPr>
          <a:xfrm>
            <a:off x="353290" y="152400"/>
            <a:ext cx="8409709" cy="1219200"/>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Geneva" pitchFamily="-111" charset="0"/>
                <a:cs typeface="Geneva" pitchFamily="-111" charset="0"/>
              </a:defRPr>
            </a:lvl1pPr>
            <a:lvl2pPr algn="ctr" defTabSz="457200" rtl="0" eaLnBrk="0" fontAlgn="base" hangingPunct="0">
              <a:spcBef>
                <a:spcPct val="0"/>
              </a:spcBef>
              <a:spcAft>
                <a:spcPct val="0"/>
              </a:spcAft>
              <a:defRPr sz="4400">
                <a:solidFill>
                  <a:schemeClr val="tx1"/>
                </a:solidFill>
                <a:latin typeface="Calibri" pitchFamily="-111" charset="0"/>
                <a:ea typeface="Geneva" pitchFamily="-111" charset="0"/>
                <a:cs typeface="Geneva" pitchFamily="-111" charset="0"/>
              </a:defRPr>
            </a:lvl2pPr>
            <a:lvl3pPr algn="ctr" defTabSz="457200" rtl="0" eaLnBrk="0" fontAlgn="base" hangingPunct="0">
              <a:spcBef>
                <a:spcPct val="0"/>
              </a:spcBef>
              <a:spcAft>
                <a:spcPct val="0"/>
              </a:spcAft>
              <a:defRPr sz="4400">
                <a:solidFill>
                  <a:schemeClr val="tx1"/>
                </a:solidFill>
                <a:latin typeface="Calibri" pitchFamily="-111" charset="0"/>
                <a:ea typeface="Geneva" pitchFamily="-111" charset="0"/>
                <a:cs typeface="Geneva" pitchFamily="-111" charset="0"/>
              </a:defRPr>
            </a:lvl3pPr>
            <a:lvl4pPr algn="ctr" defTabSz="457200" rtl="0" eaLnBrk="0" fontAlgn="base" hangingPunct="0">
              <a:spcBef>
                <a:spcPct val="0"/>
              </a:spcBef>
              <a:spcAft>
                <a:spcPct val="0"/>
              </a:spcAft>
              <a:defRPr sz="4400">
                <a:solidFill>
                  <a:schemeClr val="tx1"/>
                </a:solidFill>
                <a:latin typeface="Calibri" pitchFamily="-111" charset="0"/>
                <a:ea typeface="Geneva" pitchFamily="-111" charset="0"/>
                <a:cs typeface="Geneva" pitchFamily="-111" charset="0"/>
              </a:defRPr>
            </a:lvl4pPr>
            <a:lvl5pPr algn="ctr" defTabSz="457200" rtl="0" eaLnBrk="0" fontAlgn="base" hangingPunct="0">
              <a:spcBef>
                <a:spcPct val="0"/>
              </a:spcBef>
              <a:spcAft>
                <a:spcPct val="0"/>
              </a:spcAft>
              <a:defRPr sz="4400">
                <a:solidFill>
                  <a:schemeClr val="tx1"/>
                </a:solidFill>
                <a:latin typeface="Calibri" pitchFamily="-111" charset="0"/>
                <a:ea typeface="Geneva" pitchFamily="-111" charset="0"/>
                <a:cs typeface="Geneva" pitchFamily="-111" charset="0"/>
              </a:defRPr>
            </a:lvl5pPr>
            <a:lvl6pPr marL="457200" algn="ctr" defTabSz="457200" rtl="0" fontAlgn="base">
              <a:spcBef>
                <a:spcPct val="0"/>
              </a:spcBef>
              <a:spcAft>
                <a:spcPct val="0"/>
              </a:spcAft>
              <a:defRPr sz="4400">
                <a:solidFill>
                  <a:schemeClr val="tx1"/>
                </a:solidFill>
                <a:latin typeface="Calibri" pitchFamily="-111" charset="0"/>
                <a:ea typeface="Geneva" pitchFamily="-111" charset="0"/>
                <a:cs typeface="Geneva" pitchFamily="-111" charset="0"/>
              </a:defRPr>
            </a:lvl6pPr>
            <a:lvl7pPr marL="914400" algn="ctr" defTabSz="457200" rtl="0" fontAlgn="base">
              <a:spcBef>
                <a:spcPct val="0"/>
              </a:spcBef>
              <a:spcAft>
                <a:spcPct val="0"/>
              </a:spcAft>
              <a:defRPr sz="4400">
                <a:solidFill>
                  <a:schemeClr val="tx1"/>
                </a:solidFill>
                <a:latin typeface="Calibri" pitchFamily="-111" charset="0"/>
                <a:ea typeface="Geneva" pitchFamily="-111" charset="0"/>
                <a:cs typeface="Geneva" pitchFamily="-111" charset="0"/>
              </a:defRPr>
            </a:lvl7pPr>
            <a:lvl8pPr marL="1371600" algn="ctr" defTabSz="457200" rtl="0" fontAlgn="base">
              <a:spcBef>
                <a:spcPct val="0"/>
              </a:spcBef>
              <a:spcAft>
                <a:spcPct val="0"/>
              </a:spcAft>
              <a:defRPr sz="4400">
                <a:solidFill>
                  <a:schemeClr val="tx1"/>
                </a:solidFill>
                <a:latin typeface="Calibri" pitchFamily="-111" charset="0"/>
                <a:ea typeface="Geneva" pitchFamily="-111" charset="0"/>
                <a:cs typeface="Geneva" pitchFamily="-111" charset="0"/>
              </a:defRPr>
            </a:lvl8pPr>
            <a:lvl9pPr marL="1828800" algn="ctr" defTabSz="457200" rtl="0" fontAlgn="base">
              <a:spcBef>
                <a:spcPct val="0"/>
              </a:spcBef>
              <a:spcAft>
                <a:spcPct val="0"/>
              </a:spcAft>
              <a:defRPr sz="4400">
                <a:solidFill>
                  <a:schemeClr val="tx1"/>
                </a:solidFill>
                <a:latin typeface="Calibri" pitchFamily="-111" charset="0"/>
                <a:ea typeface="Geneva" pitchFamily="-111" charset="0"/>
                <a:cs typeface="Geneva" pitchFamily="-111" charset="0"/>
              </a:defRPr>
            </a:lvl9pPr>
          </a:lstStyle>
          <a:p>
            <a:pPr algn="r"/>
            <a:r>
              <a:rPr lang="en-US" sz="2800" dirty="0" smtClean="0">
                <a:solidFill>
                  <a:schemeClr val="bg1"/>
                </a:solidFill>
              </a:rPr>
              <a:t>China Reports the Highest Level of </a:t>
            </a:r>
          </a:p>
          <a:p>
            <a:pPr algn="r"/>
            <a:r>
              <a:rPr lang="en-US" sz="2800" dirty="0" smtClean="0">
                <a:solidFill>
                  <a:schemeClr val="bg1"/>
                </a:solidFill>
              </a:rPr>
              <a:t>Online Bullying</a:t>
            </a:r>
          </a:p>
        </p:txBody>
      </p:sp>
    </p:spTree>
    <p:extLst>
      <p:ext uri="{BB962C8B-B14F-4D97-AF65-F5344CB8AC3E}">
        <p14:creationId xmlns:p14="http://schemas.microsoft.com/office/powerpoint/2010/main" val="3091987206"/>
      </p:ext>
    </p:extLst>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53290" y="152400"/>
            <a:ext cx="8409709" cy="1219200"/>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Geneva" pitchFamily="-111" charset="0"/>
                <a:cs typeface="Geneva" pitchFamily="-111" charset="0"/>
              </a:defRPr>
            </a:lvl1pPr>
            <a:lvl2pPr algn="ctr" defTabSz="457200" rtl="0" eaLnBrk="0" fontAlgn="base" hangingPunct="0">
              <a:spcBef>
                <a:spcPct val="0"/>
              </a:spcBef>
              <a:spcAft>
                <a:spcPct val="0"/>
              </a:spcAft>
              <a:defRPr sz="4400">
                <a:solidFill>
                  <a:schemeClr val="tx1"/>
                </a:solidFill>
                <a:latin typeface="Calibri" pitchFamily="-111" charset="0"/>
                <a:ea typeface="Geneva" pitchFamily="-111" charset="0"/>
                <a:cs typeface="Geneva" pitchFamily="-111" charset="0"/>
              </a:defRPr>
            </a:lvl2pPr>
            <a:lvl3pPr algn="ctr" defTabSz="457200" rtl="0" eaLnBrk="0" fontAlgn="base" hangingPunct="0">
              <a:spcBef>
                <a:spcPct val="0"/>
              </a:spcBef>
              <a:spcAft>
                <a:spcPct val="0"/>
              </a:spcAft>
              <a:defRPr sz="4400">
                <a:solidFill>
                  <a:schemeClr val="tx1"/>
                </a:solidFill>
                <a:latin typeface="Calibri" pitchFamily="-111" charset="0"/>
                <a:ea typeface="Geneva" pitchFamily="-111" charset="0"/>
                <a:cs typeface="Geneva" pitchFamily="-111" charset="0"/>
              </a:defRPr>
            </a:lvl3pPr>
            <a:lvl4pPr algn="ctr" defTabSz="457200" rtl="0" eaLnBrk="0" fontAlgn="base" hangingPunct="0">
              <a:spcBef>
                <a:spcPct val="0"/>
              </a:spcBef>
              <a:spcAft>
                <a:spcPct val="0"/>
              </a:spcAft>
              <a:defRPr sz="4400">
                <a:solidFill>
                  <a:schemeClr val="tx1"/>
                </a:solidFill>
                <a:latin typeface="Calibri" pitchFamily="-111" charset="0"/>
                <a:ea typeface="Geneva" pitchFamily="-111" charset="0"/>
                <a:cs typeface="Geneva" pitchFamily="-111" charset="0"/>
              </a:defRPr>
            </a:lvl4pPr>
            <a:lvl5pPr algn="ctr" defTabSz="457200" rtl="0" eaLnBrk="0" fontAlgn="base" hangingPunct="0">
              <a:spcBef>
                <a:spcPct val="0"/>
              </a:spcBef>
              <a:spcAft>
                <a:spcPct val="0"/>
              </a:spcAft>
              <a:defRPr sz="4400">
                <a:solidFill>
                  <a:schemeClr val="tx1"/>
                </a:solidFill>
                <a:latin typeface="Calibri" pitchFamily="-111" charset="0"/>
                <a:ea typeface="Geneva" pitchFamily="-111" charset="0"/>
                <a:cs typeface="Geneva" pitchFamily="-111" charset="0"/>
              </a:defRPr>
            </a:lvl5pPr>
            <a:lvl6pPr marL="457200" algn="ctr" defTabSz="457200" rtl="0" fontAlgn="base">
              <a:spcBef>
                <a:spcPct val="0"/>
              </a:spcBef>
              <a:spcAft>
                <a:spcPct val="0"/>
              </a:spcAft>
              <a:defRPr sz="4400">
                <a:solidFill>
                  <a:schemeClr val="tx1"/>
                </a:solidFill>
                <a:latin typeface="Calibri" pitchFamily="-111" charset="0"/>
                <a:ea typeface="Geneva" pitchFamily="-111" charset="0"/>
                <a:cs typeface="Geneva" pitchFamily="-111" charset="0"/>
              </a:defRPr>
            </a:lvl6pPr>
            <a:lvl7pPr marL="914400" algn="ctr" defTabSz="457200" rtl="0" fontAlgn="base">
              <a:spcBef>
                <a:spcPct val="0"/>
              </a:spcBef>
              <a:spcAft>
                <a:spcPct val="0"/>
              </a:spcAft>
              <a:defRPr sz="4400">
                <a:solidFill>
                  <a:schemeClr val="tx1"/>
                </a:solidFill>
                <a:latin typeface="Calibri" pitchFamily="-111" charset="0"/>
                <a:ea typeface="Geneva" pitchFamily="-111" charset="0"/>
                <a:cs typeface="Geneva" pitchFamily="-111" charset="0"/>
              </a:defRPr>
            </a:lvl7pPr>
            <a:lvl8pPr marL="1371600" algn="ctr" defTabSz="457200" rtl="0" fontAlgn="base">
              <a:spcBef>
                <a:spcPct val="0"/>
              </a:spcBef>
              <a:spcAft>
                <a:spcPct val="0"/>
              </a:spcAft>
              <a:defRPr sz="4400">
                <a:solidFill>
                  <a:schemeClr val="tx1"/>
                </a:solidFill>
                <a:latin typeface="Calibri" pitchFamily="-111" charset="0"/>
                <a:ea typeface="Geneva" pitchFamily="-111" charset="0"/>
                <a:cs typeface="Geneva" pitchFamily="-111" charset="0"/>
              </a:defRPr>
            </a:lvl8pPr>
            <a:lvl9pPr marL="1828800" algn="ctr" defTabSz="457200" rtl="0" fontAlgn="base">
              <a:spcBef>
                <a:spcPct val="0"/>
              </a:spcBef>
              <a:spcAft>
                <a:spcPct val="0"/>
              </a:spcAft>
              <a:defRPr sz="4400">
                <a:solidFill>
                  <a:schemeClr val="tx1"/>
                </a:solidFill>
                <a:latin typeface="Calibri" pitchFamily="-111" charset="0"/>
                <a:ea typeface="Geneva" pitchFamily="-111" charset="0"/>
                <a:cs typeface="Geneva" pitchFamily="-111" charset="0"/>
              </a:defRPr>
            </a:lvl9pPr>
          </a:lstStyle>
          <a:p>
            <a:pPr algn="r"/>
            <a:r>
              <a:rPr lang="en-US" sz="2800" dirty="0" smtClean="0">
                <a:solidFill>
                  <a:schemeClr val="bg1"/>
                </a:solidFill>
              </a:rPr>
              <a:t>24% </a:t>
            </a:r>
            <a:r>
              <a:rPr lang="en-US" sz="2800" dirty="0">
                <a:solidFill>
                  <a:schemeClr val="bg1"/>
                </a:solidFill>
              </a:rPr>
              <a:t>o</a:t>
            </a:r>
            <a:r>
              <a:rPr lang="en-US" sz="2800" dirty="0" smtClean="0">
                <a:solidFill>
                  <a:schemeClr val="bg1"/>
                </a:solidFill>
              </a:rPr>
              <a:t>f </a:t>
            </a:r>
            <a:r>
              <a:rPr lang="en-US" sz="2800" dirty="0">
                <a:solidFill>
                  <a:schemeClr val="bg1"/>
                </a:solidFill>
              </a:rPr>
              <a:t>Children 8-17 Admit </a:t>
            </a:r>
            <a:r>
              <a:rPr lang="en-US" sz="2800" dirty="0" smtClean="0">
                <a:solidFill>
                  <a:schemeClr val="bg1"/>
                </a:solidFill>
              </a:rPr>
              <a:t>to </a:t>
            </a:r>
          </a:p>
          <a:p>
            <a:pPr algn="r"/>
            <a:r>
              <a:rPr lang="en-US" sz="2800" dirty="0">
                <a:solidFill>
                  <a:schemeClr val="bg1"/>
                </a:solidFill>
              </a:rPr>
              <a:t>B</a:t>
            </a:r>
            <a:r>
              <a:rPr lang="en-US" sz="2800" dirty="0" smtClean="0">
                <a:solidFill>
                  <a:schemeClr val="bg1"/>
                </a:solidFill>
              </a:rPr>
              <a:t>ullying </a:t>
            </a:r>
            <a:r>
              <a:rPr lang="en-US" sz="2800" dirty="0">
                <a:solidFill>
                  <a:schemeClr val="bg1"/>
                </a:solidFill>
              </a:rPr>
              <a:t>Someone </a:t>
            </a:r>
            <a:r>
              <a:rPr lang="en-US" sz="2800" dirty="0" smtClean="0">
                <a:solidFill>
                  <a:schemeClr val="bg1"/>
                </a:solidFill>
              </a:rPr>
              <a:t>Else Online</a:t>
            </a:r>
            <a:endParaRPr lang="en-US" sz="2800" dirty="0">
              <a:solidFill>
                <a:schemeClr val="bg1"/>
              </a:solidFill>
            </a:endParaRPr>
          </a:p>
        </p:txBody>
      </p:sp>
      <p:sp>
        <p:nvSpPr>
          <p:cNvPr id="8" name="Oval 7"/>
          <p:cNvSpPr>
            <a:spLocks noChangeAspect="1"/>
          </p:cNvSpPr>
          <p:nvPr/>
        </p:nvSpPr>
        <p:spPr>
          <a:xfrm>
            <a:off x="385272" y="1219200"/>
            <a:ext cx="5212080" cy="5212080"/>
          </a:xfrm>
          <a:prstGeom prst="ellipse">
            <a:avLst/>
          </a:prstGeom>
          <a:gradFill>
            <a:gsLst>
              <a:gs pos="0">
                <a:schemeClr val="accent1">
                  <a:tint val="100000"/>
                  <a:shade val="100000"/>
                  <a:satMod val="130000"/>
                </a:schemeClr>
              </a:gs>
              <a:gs pos="100000">
                <a:schemeClr val="accent1">
                  <a:tint val="50000"/>
                  <a:shade val="100000"/>
                  <a:satMod val="350000"/>
                </a:schemeClr>
              </a:gs>
            </a:gsLst>
            <a:lin ang="16200000" scaled="0"/>
          </a:gradFill>
          <a:ln w="254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Segoe UI" pitchFamily="34" charset="0"/>
              <a:ea typeface="Segoe UI" pitchFamily="34" charset="0"/>
              <a:cs typeface="Segoe UI" pitchFamily="34" charset="0"/>
            </a:endParaRPr>
          </a:p>
        </p:txBody>
      </p:sp>
      <p:sp>
        <p:nvSpPr>
          <p:cNvPr id="7" name="Oval 6"/>
          <p:cNvSpPr>
            <a:spLocks noChangeAspect="1"/>
          </p:cNvSpPr>
          <p:nvPr/>
        </p:nvSpPr>
        <p:spPr>
          <a:xfrm>
            <a:off x="1292424" y="2956560"/>
            <a:ext cx="3474720" cy="3474720"/>
          </a:xfrm>
          <a:prstGeom prst="ellipse">
            <a:avLst/>
          </a:prstGeom>
          <a:solidFill>
            <a:srgbClr val="3C4051"/>
          </a:solidFill>
          <a:ln w="254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Segoe UI" pitchFamily="34" charset="0"/>
              <a:ea typeface="Segoe UI" pitchFamily="34" charset="0"/>
              <a:cs typeface="Segoe UI" pitchFamily="34" charset="0"/>
            </a:endParaRPr>
          </a:p>
        </p:txBody>
      </p:sp>
      <p:sp>
        <p:nvSpPr>
          <p:cNvPr id="9" name="TextBox 8"/>
          <p:cNvSpPr txBox="1"/>
          <p:nvPr/>
        </p:nvSpPr>
        <p:spPr>
          <a:xfrm>
            <a:off x="2411666" y="1411206"/>
            <a:ext cx="1159292" cy="276999"/>
          </a:xfrm>
          <a:prstGeom prst="rect">
            <a:avLst/>
          </a:prstGeom>
          <a:noFill/>
        </p:spPr>
        <p:txBody>
          <a:bodyPr wrap="none" rtlCol="0">
            <a:spAutoFit/>
          </a:bodyPr>
          <a:lstStyle/>
          <a:p>
            <a:r>
              <a:rPr lang="en-US" sz="1200" b="1" dirty="0" smtClean="0">
                <a:latin typeface="Segoe UI" pitchFamily="34" charset="0"/>
                <a:ea typeface="Segoe UI" pitchFamily="34" charset="0"/>
                <a:cs typeface="Segoe UI" pitchFamily="34" charset="0"/>
              </a:rPr>
              <a:t>Children 8-17</a:t>
            </a:r>
            <a:endParaRPr lang="en-US" sz="1200" b="1" dirty="0">
              <a:latin typeface="Segoe UI" pitchFamily="34" charset="0"/>
              <a:ea typeface="Segoe UI" pitchFamily="34" charset="0"/>
              <a:cs typeface="Segoe UI" pitchFamily="34" charset="0"/>
            </a:endParaRPr>
          </a:p>
        </p:txBody>
      </p:sp>
      <p:sp>
        <p:nvSpPr>
          <p:cNvPr id="10" name="TextBox 9"/>
          <p:cNvSpPr txBox="1"/>
          <p:nvPr/>
        </p:nvSpPr>
        <p:spPr>
          <a:xfrm>
            <a:off x="2331931" y="2956560"/>
            <a:ext cx="1395703" cy="646331"/>
          </a:xfrm>
          <a:prstGeom prst="rect">
            <a:avLst/>
          </a:prstGeom>
          <a:noFill/>
        </p:spPr>
        <p:txBody>
          <a:bodyPr wrap="none" rtlCol="0">
            <a:spAutoFit/>
          </a:bodyPr>
          <a:lstStyle/>
          <a:p>
            <a:pPr algn="ctr"/>
            <a:r>
              <a:rPr lang="en-US" sz="1200" b="1" dirty="0" smtClean="0">
                <a:solidFill>
                  <a:schemeClr val="bg1"/>
                </a:solidFill>
                <a:latin typeface="Segoe UI" pitchFamily="34" charset="0"/>
                <a:ea typeface="Segoe UI" pitchFamily="34" charset="0"/>
                <a:cs typeface="Segoe UI" pitchFamily="34" charset="0"/>
              </a:rPr>
              <a:t>53% Bullied </a:t>
            </a:r>
          </a:p>
          <a:p>
            <a:pPr algn="ctr"/>
            <a:r>
              <a:rPr lang="en-US" sz="1200" b="1" dirty="0" smtClean="0">
                <a:solidFill>
                  <a:schemeClr val="bg1"/>
                </a:solidFill>
                <a:latin typeface="Segoe UI" pitchFamily="34" charset="0"/>
                <a:ea typeface="Segoe UI" pitchFamily="34" charset="0"/>
                <a:cs typeface="Segoe UI" pitchFamily="34" charset="0"/>
              </a:rPr>
              <a:t>Someone Else</a:t>
            </a:r>
          </a:p>
          <a:p>
            <a:pPr algn="ctr"/>
            <a:r>
              <a:rPr lang="en-US" sz="1200" b="1" dirty="0" smtClean="0">
                <a:solidFill>
                  <a:schemeClr val="bg1"/>
                </a:solidFill>
                <a:latin typeface="Segoe UI" pitchFamily="34" charset="0"/>
                <a:ea typeface="Segoe UI" pitchFamily="34" charset="0"/>
                <a:cs typeface="Segoe UI" pitchFamily="34" charset="0"/>
              </a:rPr>
              <a:t>Online or Offline</a:t>
            </a:r>
            <a:endParaRPr lang="en-US" sz="1200" b="1" dirty="0">
              <a:solidFill>
                <a:schemeClr val="bg1"/>
              </a:solidFill>
              <a:latin typeface="Segoe UI" pitchFamily="34" charset="0"/>
              <a:ea typeface="Segoe UI" pitchFamily="34" charset="0"/>
              <a:cs typeface="Segoe UI" pitchFamily="34" charset="0"/>
            </a:endParaRPr>
          </a:p>
        </p:txBody>
      </p:sp>
      <p:sp>
        <p:nvSpPr>
          <p:cNvPr id="11" name="Oval 10"/>
          <p:cNvSpPr>
            <a:spLocks noChangeAspect="1"/>
          </p:cNvSpPr>
          <p:nvPr/>
        </p:nvSpPr>
        <p:spPr>
          <a:xfrm>
            <a:off x="1612464" y="3596640"/>
            <a:ext cx="2834640" cy="2834640"/>
          </a:xfrm>
          <a:prstGeom prst="ellipse">
            <a:avLst/>
          </a:prstGeom>
          <a:solidFill>
            <a:srgbClr val="0070C0"/>
          </a:solidFill>
          <a:ln w="254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Segoe UI" pitchFamily="34" charset="0"/>
              <a:ea typeface="Segoe UI" pitchFamily="34" charset="0"/>
              <a:cs typeface="Segoe UI" pitchFamily="34" charset="0"/>
            </a:endParaRPr>
          </a:p>
        </p:txBody>
      </p:sp>
      <p:sp>
        <p:nvSpPr>
          <p:cNvPr id="12" name="Oval 11"/>
          <p:cNvSpPr>
            <a:spLocks noChangeAspect="1"/>
          </p:cNvSpPr>
          <p:nvPr/>
        </p:nvSpPr>
        <p:spPr>
          <a:xfrm>
            <a:off x="3352800" y="3642360"/>
            <a:ext cx="1371600" cy="1371600"/>
          </a:xfrm>
          <a:prstGeom prst="ellipse">
            <a:avLst/>
          </a:prstGeom>
          <a:solidFill>
            <a:srgbClr val="FF0000">
              <a:alpha val="56000"/>
            </a:srgbClr>
          </a:solidFill>
          <a:ln w="254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Segoe UI" pitchFamily="34" charset="0"/>
              <a:ea typeface="Segoe UI" pitchFamily="34" charset="0"/>
              <a:cs typeface="Segoe UI" pitchFamily="34" charset="0"/>
            </a:endParaRPr>
          </a:p>
        </p:txBody>
      </p:sp>
      <p:sp>
        <p:nvSpPr>
          <p:cNvPr id="19" name="TextBox 18"/>
          <p:cNvSpPr txBox="1"/>
          <p:nvPr/>
        </p:nvSpPr>
        <p:spPr>
          <a:xfrm>
            <a:off x="2131557" y="4979374"/>
            <a:ext cx="1719509" cy="646331"/>
          </a:xfrm>
          <a:prstGeom prst="rect">
            <a:avLst/>
          </a:prstGeom>
          <a:noFill/>
        </p:spPr>
        <p:txBody>
          <a:bodyPr wrap="none" rtlCol="0">
            <a:spAutoFit/>
          </a:bodyPr>
          <a:lstStyle/>
          <a:p>
            <a:pPr algn="ctr"/>
            <a:r>
              <a:rPr lang="en-US" sz="1200" b="1" dirty="0" smtClean="0">
                <a:solidFill>
                  <a:schemeClr val="bg1"/>
                </a:solidFill>
                <a:latin typeface="Segoe UI" pitchFamily="34" charset="0"/>
                <a:ea typeface="Segoe UI" pitchFamily="34" charset="0"/>
                <a:cs typeface="Segoe UI" pitchFamily="34" charset="0"/>
              </a:rPr>
              <a:t>42%</a:t>
            </a:r>
          </a:p>
          <a:p>
            <a:pPr algn="ctr"/>
            <a:r>
              <a:rPr lang="en-US" sz="1200" b="1" dirty="0">
                <a:solidFill>
                  <a:schemeClr val="bg1"/>
                </a:solidFill>
                <a:latin typeface="Segoe UI" pitchFamily="34" charset="0"/>
                <a:ea typeface="Segoe UI" pitchFamily="34" charset="0"/>
                <a:cs typeface="Segoe UI" pitchFamily="34" charset="0"/>
              </a:rPr>
              <a:t>B</a:t>
            </a:r>
            <a:r>
              <a:rPr lang="en-US" sz="1200" b="1" dirty="0" smtClean="0">
                <a:solidFill>
                  <a:schemeClr val="bg1"/>
                </a:solidFill>
                <a:latin typeface="Segoe UI" pitchFamily="34" charset="0"/>
                <a:ea typeface="Segoe UI" pitchFamily="34" charset="0"/>
                <a:cs typeface="Segoe UI" pitchFamily="34" charset="0"/>
              </a:rPr>
              <a:t>ullied </a:t>
            </a:r>
          </a:p>
          <a:p>
            <a:pPr algn="ctr"/>
            <a:r>
              <a:rPr lang="en-US" sz="1200" b="1" dirty="0" smtClean="0">
                <a:solidFill>
                  <a:schemeClr val="bg1"/>
                </a:solidFill>
                <a:latin typeface="Segoe UI" pitchFamily="34" charset="0"/>
                <a:ea typeface="Segoe UI" pitchFamily="34" charset="0"/>
                <a:cs typeface="Segoe UI" pitchFamily="34" charset="0"/>
              </a:rPr>
              <a:t>Someone Else Offline</a:t>
            </a:r>
            <a:endParaRPr lang="en-US" sz="1200" b="1" dirty="0">
              <a:solidFill>
                <a:schemeClr val="bg1"/>
              </a:solidFill>
              <a:latin typeface="Segoe UI" pitchFamily="34" charset="0"/>
              <a:ea typeface="Segoe UI" pitchFamily="34" charset="0"/>
              <a:cs typeface="Segoe UI" pitchFamily="34" charset="0"/>
            </a:endParaRPr>
          </a:p>
        </p:txBody>
      </p:sp>
      <p:sp>
        <p:nvSpPr>
          <p:cNvPr id="20" name="TextBox 19"/>
          <p:cNvSpPr txBox="1"/>
          <p:nvPr/>
        </p:nvSpPr>
        <p:spPr>
          <a:xfrm>
            <a:off x="5791200" y="3438201"/>
            <a:ext cx="3206326" cy="1200329"/>
          </a:xfrm>
          <a:prstGeom prst="rect">
            <a:avLst/>
          </a:prstGeom>
          <a:noFill/>
        </p:spPr>
        <p:txBody>
          <a:bodyPr wrap="none" rtlCol="0">
            <a:spAutoFit/>
          </a:bodyPr>
          <a:lstStyle/>
          <a:p>
            <a:pPr algn="ctr"/>
            <a:r>
              <a:rPr lang="en-US" sz="2400" b="1" dirty="0" smtClean="0">
                <a:solidFill>
                  <a:schemeClr val="tx1"/>
                </a:solidFill>
                <a:latin typeface="Segoe UI" pitchFamily="34" charset="0"/>
                <a:ea typeface="Segoe UI" pitchFamily="34" charset="0"/>
                <a:cs typeface="Segoe UI" pitchFamily="34" charset="0"/>
              </a:rPr>
              <a:t>24% </a:t>
            </a:r>
          </a:p>
          <a:p>
            <a:pPr algn="ctr"/>
            <a:r>
              <a:rPr lang="en-US" sz="2400" b="1" dirty="0">
                <a:solidFill>
                  <a:schemeClr val="tx1"/>
                </a:solidFill>
                <a:latin typeface="Segoe UI" pitchFamily="34" charset="0"/>
                <a:ea typeface="Segoe UI" pitchFamily="34" charset="0"/>
                <a:cs typeface="Segoe UI" pitchFamily="34" charset="0"/>
              </a:rPr>
              <a:t>B</a:t>
            </a:r>
            <a:r>
              <a:rPr lang="en-US" sz="2400" b="1" dirty="0" smtClean="0">
                <a:solidFill>
                  <a:schemeClr val="tx1"/>
                </a:solidFill>
                <a:latin typeface="Segoe UI" pitchFamily="34" charset="0"/>
                <a:ea typeface="Segoe UI" pitchFamily="34" charset="0"/>
                <a:cs typeface="Segoe UI" pitchFamily="34" charset="0"/>
              </a:rPr>
              <a:t>ullied </a:t>
            </a:r>
          </a:p>
          <a:p>
            <a:pPr algn="ctr"/>
            <a:r>
              <a:rPr lang="en-US" sz="2400" b="1" dirty="0" smtClean="0">
                <a:solidFill>
                  <a:schemeClr val="tx1"/>
                </a:solidFill>
                <a:latin typeface="Segoe UI" pitchFamily="34" charset="0"/>
                <a:ea typeface="Segoe UI" pitchFamily="34" charset="0"/>
                <a:cs typeface="Segoe UI" pitchFamily="34" charset="0"/>
              </a:rPr>
              <a:t>Someone Else Online</a:t>
            </a:r>
            <a:endParaRPr lang="en-US" sz="2400" b="1" dirty="0">
              <a:solidFill>
                <a:schemeClr val="tx1"/>
              </a:solidFill>
              <a:latin typeface="Segoe UI" pitchFamily="34" charset="0"/>
              <a:ea typeface="Segoe UI" pitchFamily="34" charset="0"/>
              <a:cs typeface="Segoe UI" pitchFamily="34" charset="0"/>
            </a:endParaRPr>
          </a:p>
        </p:txBody>
      </p:sp>
      <p:cxnSp>
        <p:nvCxnSpPr>
          <p:cNvPr id="29" name="Straight Connector 28"/>
          <p:cNvCxnSpPr/>
          <p:nvPr/>
        </p:nvCxnSpPr>
        <p:spPr>
          <a:xfrm flipH="1">
            <a:off x="4191000" y="3638465"/>
            <a:ext cx="1981200" cy="1"/>
          </a:xfrm>
          <a:prstGeom prst="line">
            <a:avLst/>
          </a:prstGeom>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3432949" y="4167456"/>
            <a:ext cx="1077539" cy="507831"/>
          </a:xfrm>
          <a:prstGeom prst="rect">
            <a:avLst/>
          </a:prstGeom>
          <a:noFill/>
        </p:spPr>
        <p:txBody>
          <a:bodyPr wrap="none" rtlCol="0">
            <a:spAutoFit/>
          </a:bodyPr>
          <a:lstStyle/>
          <a:p>
            <a:pPr algn="ctr"/>
            <a:r>
              <a:rPr lang="en-US" sz="900" b="1" dirty="0" smtClean="0">
                <a:solidFill>
                  <a:schemeClr val="bg1"/>
                </a:solidFill>
                <a:latin typeface="Segoe UI" pitchFamily="34" charset="0"/>
                <a:ea typeface="Segoe UI" pitchFamily="34" charset="0"/>
                <a:cs typeface="Segoe UI" pitchFamily="34" charset="0"/>
              </a:rPr>
              <a:t>13% Bullied </a:t>
            </a:r>
          </a:p>
          <a:p>
            <a:pPr algn="ctr"/>
            <a:r>
              <a:rPr lang="en-US" sz="900" b="1" dirty="0" smtClean="0">
                <a:solidFill>
                  <a:schemeClr val="bg1"/>
                </a:solidFill>
                <a:latin typeface="Segoe UI" pitchFamily="34" charset="0"/>
                <a:ea typeface="Segoe UI" pitchFamily="34" charset="0"/>
                <a:cs typeface="Segoe UI" pitchFamily="34" charset="0"/>
              </a:rPr>
              <a:t>Someone Else </a:t>
            </a:r>
          </a:p>
          <a:p>
            <a:pPr algn="ctr"/>
            <a:r>
              <a:rPr lang="en-US" sz="900" b="1" dirty="0" smtClean="0">
                <a:solidFill>
                  <a:schemeClr val="bg1"/>
                </a:solidFill>
                <a:latin typeface="Segoe UI" pitchFamily="34" charset="0"/>
                <a:ea typeface="Segoe UI" pitchFamily="34" charset="0"/>
                <a:cs typeface="Segoe UI" pitchFamily="34" charset="0"/>
              </a:rPr>
              <a:t>Online </a:t>
            </a:r>
            <a:r>
              <a:rPr lang="en-US" sz="900" b="1" dirty="0">
                <a:solidFill>
                  <a:schemeClr val="bg1"/>
                </a:solidFill>
                <a:latin typeface="Segoe UI" pitchFamily="34" charset="0"/>
                <a:ea typeface="Segoe UI" pitchFamily="34" charset="0"/>
                <a:cs typeface="Segoe UI" pitchFamily="34" charset="0"/>
              </a:rPr>
              <a:t>&amp;</a:t>
            </a:r>
            <a:r>
              <a:rPr lang="en-US" sz="900" b="1" dirty="0" smtClean="0">
                <a:solidFill>
                  <a:schemeClr val="bg1"/>
                </a:solidFill>
                <a:latin typeface="Segoe UI" pitchFamily="34" charset="0"/>
                <a:ea typeface="Segoe UI" pitchFamily="34" charset="0"/>
                <a:cs typeface="Segoe UI" pitchFamily="34" charset="0"/>
              </a:rPr>
              <a:t> Offline</a:t>
            </a:r>
            <a:endParaRPr lang="en-US" sz="900" b="1" dirty="0">
              <a:solidFill>
                <a:schemeClr val="bg1"/>
              </a:soli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599664985"/>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53290" y="152400"/>
            <a:ext cx="8409709" cy="1219200"/>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Geneva" pitchFamily="-111" charset="0"/>
                <a:cs typeface="Geneva" pitchFamily="-111" charset="0"/>
              </a:defRPr>
            </a:lvl1pPr>
            <a:lvl2pPr algn="ctr" defTabSz="457200" rtl="0" eaLnBrk="0" fontAlgn="base" hangingPunct="0">
              <a:spcBef>
                <a:spcPct val="0"/>
              </a:spcBef>
              <a:spcAft>
                <a:spcPct val="0"/>
              </a:spcAft>
              <a:defRPr sz="4400">
                <a:solidFill>
                  <a:schemeClr val="tx1"/>
                </a:solidFill>
                <a:latin typeface="Calibri" pitchFamily="-111" charset="0"/>
                <a:ea typeface="Geneva" pitchFamily="-111" charset="0"/>
                <a:cs typeface="Geneva" pitchFamily="-111" charset="0"/>
              </a:defRPr>
            </a:lvl2pPr>
            <a:lvl3pPr algn="ctr" defTabSz="457200" rtl="0" eaLnBrk="0" fontAlgn="base" hangingPunct="0">
              <a:spcBef>
                <a:spcPct val="0"/>
              </a:spcBef>
              <a:spcAft>
                <a:spcPct val="0"/>
              </a:spcAft>
              <a:defRPr sz="4400">
                <a:solidFill>
                  <a:schemeClr val="tx1"/>
                </a:solidFill>
                <a:latin typeface="Calibri" pitchFamily="-111" charset="0"/>
                <a:ea typeface="Geneva" pitchFamily="-111" charset="0"/>
                <a:cs typeface="Geneva" pitchFamily="-111" charset="0"/>
              </a:defRPr>
            </a:lvl3pPr>
            <a:lvl4pPr algn="ctr" defTabSz="457200" rtl="0" eaLnBrk="0" fontAlgn="base" hangingPunct="0">
              <a:spcBef>
                <a:spcPct val="0"/>
              </a:spcBef>
              <a:spcAft>
                <a:spcPct val="0"/>
              </a:spcAft>
              <a:defRPr sz="4400">
                <a:solidFill>
                  <a:schemeClr val="tx1"/>
                </a:solidFill>
                <a:latin typeface="Calibri" pitchFamily="-111" charset="0"/>
                <a:ea typeface="Geneva" pitchFamily="-111" charset="0"/>
                <a:cs typeface="Geneva" pitchFamily="-111" charset="0"/>
              </a:defRPr>
            </a:lvl4pPr>
            <a:lvl5pPr algn="ctr" defTabSz="457200" rtl="0" eaLnBrk="0" fontAlgn="base" hangingPunct="0">
              <a:spcBef>
                <a:spcPct val="0"/>
              </a:spcBef>
              <a:spcAft>
                <a:spcPct val="0"/>
              </a:spcAft>
              <a:defRPr sz="4400">
                <a:solidFill>
                  <a:schemeClr val="tx1"/>
                </a:solidFill>
                <a:latin typeface="Calibri" pitchFamily="-111" charset="0"/>
                <a:ea typeface="Geneva" pitchFamily="-111" charset="0"/>
                <a:cs typeface="Geneva" pitchFamily="-111" charset="0"/>
              </a:defRPr>
            </a:lvl5pPr>
            <a:lvl6pPr marL="457200" algn="ctr" defTabSz="457200" rtl="0" fontAlgn="base">
              <a:spcBef>
                <a:spcPct val="0"/>
              </a:spcBef>
              <a:spcAft>
                <a:spcPct val="0"/>
              </a:spcAft>
              <a:defRPr sz="4400">
                <a:solidFill>
                  <a:schemeClr val="tx1"/>
                </a:solidFill>
                <a:latin typeface="Calibri" pitchFamily="-111" charset="0"/>
                <a:ea typeface="Geneva" pitchFamily="-111" charset="0"/>
                <a:cs typeface="Geneva" pitchFamily="-111" charset="0"/>
              </a:defRPr>
            </a:lvl6pPr>
            <a:lvl7pPr marL="914400" algn="ctr" defTabSz="457200" rtl="0" fontAlgn="base">
              <a:spcBef>
                <a:spcPct val="0"/>
              </a:spcBef>
              <a:spcAft>
                <a:spcPct val="0"/>
              </a:spcAft>
              <a:defRPr sz="4400">
                <a:solidFill>
                  <a:schemeClr val="tx1"/>
                </a:solidFill>
                <a:latin typeface="Calibri" pitchFamily="-111" charset="0"/>
                <a:ea typeface="Geneva" pitchFamily="-111" charset="0"/>
                <a:cs typeface="Geneva" pitchFamily="-111" charset="0"/>
              </a:defRPr>
            </a:lvl7pPr>
            <a:lvl8pPr marL="1371600" algn="ctr" defTabSz="457200" rtl="0" fontAlgn="base">
              <a:spcBef>
                <a:spcPct val="0"/>
              </a:spcBef>
              <a:spcAft>
                <a:spcPct val="0"/>
              </a:spcAft>
              <a:defRPr sz="4400">
                <a:solidFill>
                  <a:schemeClr val="tx1"/>
                </a:solidFill>
                <a:latin typeface="Calibri" pitchFamily="-111" charset="0"/>
                <a:ea typeface="Geneva" pitchFamily="-111" charset="0"/>
                <a:cs typeface="Geneva" pitchFamily="-111" charset="0"/>
              </a:defRPr>
            </a:lvl8pPr>
            <a:lvl9pPr marL="1828800" algn="ctr" defTabSz="457200" rtl="0" fontAlgn="base">
              <a:spcBef>
                <a:spcPct val="0"/>
              </a:spcBef>
              <a:spcAft>
                <a:spcPct val="0"/>
              </a:spcAft>
              <a:defRPr sz="4400">
                <a:solidFill>
                  <a:schemeClr val="tx1"/>
                </a:solidFill>
                <a:latin typeface="Calibri" pitchFamily="-111" charset="0"/>
                <a:ea typeface="Geneva" pitchFamily="-111" charset="0"/>
                <a:cs typeface="Geneva" pitchFamily="-111" charset="0"/>
              </a:defRPr>
            </a:lvl9pPr>
          </a:lstStyle>
          <a:p>
            <a:pPr algn="r"/>
            <a:r>
              <a:rPr lang="en-US" sz="2800" dirty="0" smtClean="0">
                <a:solidFill>
                  <a:schemeClr val="bg1"/>
                </a:solidFill>
              </a:rPr>
              <a:t>Online Bullying of Others is Reportedly Highest in China, Lowest in UAE &amp; Japan</a:t>
            </a:r>
          </a:p>
        </p:txBody>
      </p:sp>
      <p:sp>
        <p:nvSpPr>
          <p:cNvPr id="3" name="TextBox 2"/>
          <p:cNvSpPr txBox="1"/>
          <p:nvPr/>
        </p:nvSpPr>
        <p:spPr>
          <a:xfrm>
            <a:off x="4840356" y="3200400"/>
            <a:ext cx="3886200" cy="707886"/>
          </a:xfrm>
          <a:prstGeom prst="rect">
            <a:avLst/>
          </a:prstGeom>
          <a:solidFill>
            <a:schemeClr val="accent1"/>
          </a:solidFill>
        </p:spPr>
        <p:txBody>
          <a:bodyPr wrap="square" rtlCol="0">
            <a:spAutoFit/>
          </a:bodyPr>
          <a:lstStyle/>
          <a:p>
            <a:pPr algn="ctr"/>
            <a:r>
              <a:rPr lang="en-US" sz="1000" b="1" u="sng" dirty="0" smtClean="0">
                <a:solidFill>
                  <a:schemeClr val="bg1"/>
                </a:solidFill>
                <a:latin typeface="+mj-lt"/>
              </a:rPr>
              <a:t>Q4. Online Bullying of Others Definition</a:t>
            </a:r>
          </a:p>
          <a:p>
            <a:pPr marL="171450" indent="-171450">
              <a:buFont typeface="Arial" pitchFamily="34" charset="0"/>
              <a:buChar char="•"/>
            </a:pPr>
            <a:r>
              <a:rPr lang="en-US" sz="1000" b="1" dirty="0" smtClean="0">
                <a:solidFill>
                  <a:schemeClr val="bg1"/>
                </a:solidFill>
                <a:latin typeface="+mj-lt"/>
              </a:rPr>
              <a:t>You have </a:t>
            </a:r>
            <a:r>
              <a:rPr lang="en-US" sz="1000" b="1" dirty="0">
                <a:solidFill>
                  <a:schemeClr val="bg1"/>
                </a:solidFill>
                <a:latin typeface="+mj-lt"/>
              </a:rPr>
              <a:t>been unfriendly or mean toward you on the Internet</a:t>
            </a:r>
          </a:p>
          <a:p>
            <a:pPr marL="171450" indent="-171450">
              <a:buFont typeface="Arial" pitchFamily="34" charset="0"/>
              <a:buChar char="•"/>
            </a:pPr>
            <a:r>
              <a:rPr lang="en-US" sz="1000" b="1" dirty="0" smtClean="0">
                <a:solidFill>
                  <a:schemeClr val="bg1"/>
                </a:solidFill>
                <a:latin typeface="+mj-lt"/>
              </a:rPr>
              <a:t>You </a:t>
            </a:r>
            <a:r>
              <a:rPr lang="en-US" sz="1000" b="1" dirty="0">
                <a:solidFill>
                  <a:schemeClr val="bg1"/>
                </a:solidFill>
                <a:latin typeface="+mj-lt"/>
              </a:rPr>
              <a:t>made fun of you or teased you on the Internet</a:t>
            </a:r>
          </a:p>
          <a:p>
            <a:pPr marL="171450" indent="-171450">
              <a:buFont typeface="Arial" pitchFamily="34" charset="0"/>
              <a:buChar char="•"/>
            </a:pPr>
            <a:r>
              <a:rPr lang="en-US" sz="1000" b="1" dirty="0" smtClean="0">
                <a:solidFill>
                  <a:schemeClr val="bg1"/>
                </a:solidFill>
                <a:latin typeface="+mj-lt"/>
              </a:rPr>
              <a:t>You have </a:t>
            </a:r>
            <a:r>
              <a:rPr lang="en-US" sz="1000" b="1" dirty="0">
                <a:solidFill>
                  <a:schemeClr val="bg1"/>
                </a:solidFill>
                <a:latin typeface="+mj-lt"/>
              </a:rPr>
              <a:t>called you mean names on the </a:t>
            </a:r>
            <a:r>
              <a:rPr lang="en-US" sz="1000" b="1" dirty="0" smtClean="0">
                <a:solidFill>
                  <a:schemeClr val="bg1"/>
                </a:solidFill>
                <a:latin typeface="+mj-lt"/>
              </a:rPr>
              <a:t>Internet</a:t>
            </a:r>
            <a:endParaRPr lang="en-US" sz="1000" b="1" dirty="0">
              <a:solidFill>
                <a:schemeClr val="bg1"/>
              </a:solidFill>
              <a:latin typeface="+mj-lt"/>
            </a:endParaRPr>
          </a:p>
        </p:txBody>
      </p:sp>
      <p:graphicFrame>
        <p:nvGraphicFramePr>
          <p:cNvPr id="31" name="Chart 30"/>
          <p:cNvGraphicFramePr/>
          <p:nvPr>
            <p:extLst>
              <p:ext uri="{D42A27DB-BD31-4B8C-83A1-F6EECF244321}">
                <p14:modId xmlns:p14="http://schemas.microsoft.com/office/powerpoint/2010/main" val="2985720969"/>
              </p:ext>
            </p:extLst>
          </p:nvPr>
        </p:nvGraphicFramePr>
        <p:xfrm>
          <a:off x="178527" y="2514600"/>
          <a:ext cx="8756073" cy="356582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02476304"/>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extLst>
              <p:ext uri="{D42A27DB-BD31-4B8C-83A1-F6EECF244321}">
                <p14:modId xmlns:p14="http://schemas.microsoft.com/office/powerpoint/2010/main" val="2230706560"/>
              </p:ext>
            </p:extLst>
          </p:nvPr>
        </p:nvGraphicFramePr>
        <p:xfrm>
          <a:off x="159326" y="2514600"/>
          <a:ext cx="8756073"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9"/>
          <p:cNvSpPr/>
          <p:nvPr/>
        </p:nvSpPr>
        <p:spPr>
          <a:xfrm>
            <a:off x="914400" y="3048000"/>
            <a:ext cx="1905000" cy="2514600"/>
          </a:xfrm>
          <a:prstGeom prst="rect">
            <a:avLst/>
          </a:prstGeom>
          <a:solidFill>
            <a:schemeClr val="accent1">
              <a:lumMod val="20000"/>
              <a:lumOff val="80000"/>
              <a:alpha val="1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53290" y="-76200"/>
            <a:ext cx="8409709" cy="1253395"/>
          </a:xfrm>
        </p:spPr>
        <p:txBody>
          <a:bodyPr/>
          <a:lstStyle/>
          <a:p>
            <a:pPr algn="r"/>
            <a:r>
              <a:rPr lang="en-US" sz="2800" dirty="0" smtClean="0">
                <a:solidFill>
                  <a:schemeClr val="bg1"/>
                </a:solidFill>
                <a:latin typeface="+mj-lt"/>
              </a:rPr>
              <a:t>Bullying is Pervasive</a:t>
            </a:r>
            <a:endParaRPr lang="en-US" sz="2800" dirty="0">
              <a:solidFill>
                <a:schemeClr val="bg1"/>
              </a:solidFill>
              <a:latin typeface="+mj-lt"/>
            </a:endParaRPr>
          </a:p>
        </p:txBody>
      </p:sp>
      <p:sp>
        <p:nvSpPr>
          <p:cNvPr id="6" name="TextBox 5"/>
          <p:cNvSpPr txBox="1"/>
          <p:nvPr/>
        </p:nvSpPr>
        <p:spPr>
          <a:xfrm>
            <a:off x="76200" y="6474023"/>
            <a:ext cx="4391891" cy="307777"/>
          </a:xfrm>
          <a:prstGeom prst="rect">
            <a:avLst/>
          </a:prstGeom>
          <a:noFill/>
        </p:spPr>
        <p:txBody>
          <a:bodyPr wrap="square" lIns="0" tIns="0" rIns="0" bIns="0" rtlCol="0">
            <a:spAutoFit/>
          </a:bodyPr>
          <a:lstStyle/>
          <a:p>
            <a:r>
              <a:rPr lang="en-US" sz="1000" i="1" dirty="0" smtClean="0"/>
              <a:t>Q4</a:t>
            </a:r>
            <a:r>
              <a:rPr lang="en-US" sz="1000" i="1" dirty="0"/>
              <a:t>. Which of these has ever happened to you at school, outside of school grounds, or on the Internet? </a:t>
            </a:r>
          </a:p>
        </p:txBody>
      </p:sp>
      <p:sp>
        <p:nvSpPr>
          <p:cNvPr id="12" name="Content Placeholder 8"/>
          <p:cNvSpPr txBox="1">
            <a:spLocks/>
          </p:cNvSpPr>
          <p:nvPr/>
        </p:nvSpPr>
        <p:spPr>
          <a:xfrm>
            <a:off x="304800" y="1219200"/>
            <a:ext cx="8722659" cy="1219200"/>
          </a:xfrm>
          <a:prstGeom prst="rect">
            <a:avLst/>
          </a:prstGeom>
          <a:ln>
            <a:miter lim="800000"/>
            <a:headEnd/>
            <a:tailEnd/>
          </a:ln>
          <a:extLst/>
        </p:spPr>
        <p:txBody>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Geneva" pitchFamily="-111" charset="0"/>
                <a:cs typeface="Geneva" pitchFamily="-111"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Geneva" pitchFamily="-111" charset="0"/>
                <a:cs typeface="Geneva" pitchFamily="-111" charset="0"/>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Geneva" pitchFamily="-111" charset="0"/>
                <a:cs typeface="Geneva" pitchFamily="-111" charset="0"/>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Geneva" pitchFamily="-111" charset="0"/>
                <a:cs typeface="Geneva" pitchFamily="-111" charset="0"/>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Geneva" pitchFamily="-111" charset="0"/>
                <a:cs typeface="Geneva" pitchFamily="-111"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buSzPct val="67000"/>
              <a:buBlip>
                <a:blip r:embed="rId4"/>
              </a:buBlip>
              <a:defRPr/>
            </a:pPr>
            <a:r>
              <a:rPr lang="en-US" sz="1200" dirty="0" smtClean="0">
                <a:solidFill>
                  <a:prstClr val="black"/>
                </a:solidFill>
                <a:latin typeface="Segoe UI" pitchFamily="34" charset="0"/>
                <a:ea typeface="Segoe UI" pitchFamily="34" charset="0"/>
                <a:cs typeface="Segoe UI" pitchFamily="34" charset="0"/>
              </a:rPr>
              <a:t>Eighty-six percent have been bullied either offline, online or both </a:t>
            </a:r>
            <a:r>
              <a:rPr lang="en-US" sz="1200" dirty="0">
                <a:solidFill>
                  <a:prstClr val="black"/>
                </a:solidFill>
                <a:latin typeface="Segoe UI" pitchFamily="34" charset="0"/>
                <a:ea typeface="Segoe UI" pitchFamily="34" charset="0"/>
                <a:cs typeface="Segoe UI" pitchFamily="34" charset="0"/>
              </a:rPr>
              <a:t>.</a:t>
            </a:r>
            <a:endParaRPr lang="en-US" sz="1200" dirty="0" smtClean="0">
              <a:solidFill>
                <a:prstClr val="black"/>
              </a:solidFill>
              <a:latin typeface="Segoe UI" pitchFamily="34" charset="0"/>
              <a:ea typeface="Segoe UI" pitchFamily="34" charset="0"/>
              <a:cs typeface="Segoe UI" pitchFamily="34" charset="0"/>
            </a:endParaRPr>
          </a:p>
          <a:p>
            <a:pPr lvl="0">
              <a:buSzPct val="67000"/>
              <a:buBlip>
                <a:blip r:embed="rId4"/>
              </a:buBlip>
              <a:defRPr/>
            </a:pPr>
            <a:r>
              <a:rPr lang="en-US" sz="1200" dirty="0" smtClean="0">
                <a:solidFill>
                  <a:prstClr val="black"/>
                </a:solidFill>
                <a:latin typeface="Segoe UI" pitchFamily="34" charset="0"/>
                <a:ea typeface="Segoe UI" pitchFamily="34" charset="0"/>
                <a:cs typeface="Segoe UI" pitchFamily="34" charset="0"/>
              </a:rPr>
              <a:t>Offline bullying (72%) is typically twice as prevalent as online bullying (37%).</a:t>
            </a:r>
          </a:p>
          <a:p>
            <a:pPr lvl="0">
              <a:buSzPct val="67000"/>
              <a:buBlip>
                <a:blip r:embed="rId4"/>
              </a:buBlip>
              <a:defRPr/>
            </a:pPr>
            <a:r>
              <a:rPr lang="en-US" sz="1200" dirty="0" smtClean="0">
                <a:solidFill>
                  <a:prstClr val="black"/>
                </a:solidFill>
                <a:latin typeface="Segoe UI" pitchFamily="34" charset="0"/>
                <a:ea typeface="Segoe UI" pitchFamily="34" charset="0"/>
                <a:cs typeface="Segoe UI" pitchFamily="34" charset="0"/>
              </a:rPr>
              <a:t>Six countries/regions have high offline and online bullying (China, Singapore, India, Argentina, Russia, and Turkey).</a:t>
            </a:r>
          </a:p>
          <a:p>
            <a:pPr lvl="0">
              <a:buSzPct val="67000"/>
              <a:buBlip>
                <a:blip r:embed="rId4"/>
              </a:buBlip>
              <a:defRPr/>
            </a:pPr>
            <a:r>
              <a:rPr lang="en-US" sz="1200" dirty="0" smtClean="0">
                <a:solidFill>
                  <a:prstClr val="black"/>
                </a:solidFill>
                <a:latin typeface="Segoe UI" pitchFamily="34" charset="0"/>
                <a:ea typeface="Segoe UI" pitchFamily="34" charset="0"/>
                <a:cs typeface="Segoe UI" pitchFamily="34" charset="0"/>
              </a:rPr>
              <a:t>China and Singapore are the only countries/regions where online bullying is higher than offline bullying.</a:t>
            </a:r>
          </a:p>
        </p:txBody>
      </p:sp>
      <p:sp>
        <p:nvSpPr>
          <p:cNvPr id="13" name="TextBox 12"/>
          <p:cNvSpPr txBox="1"/>
          <p:nvPr/>
        </p:nvSpPr>
        <p:spPr bwMode="gray">
          <a:xfrm>
            <a:off x="1194519" y="3124200"/>
            <a:ext cx="1396281" cy="272415"/>
          </a:xfrm>
          <a:prstGeom prst="roundRect">
            <a:avLst/>
          </a:prstGeom>
          <a:solidFill>
            <a:srgbClr val="10253F">
              <a:alpha val="75000"/>
            </a:srgbClr>
          </a:solidFill>
          <a:ln w="38100">
            <a:noFill/>
          </a:ln>
          <a:effectLst>
            <a:outerShdw blurRad="50800" dist="38100" dir="2700000" algn="tl" rotWithShape="0">
              <a:prstClr val="black">
                <a:alpha val="40000"/>
              </a:prstClr>
            </a:outerShdw>
          </a:effectLst>
        </p:spPr>
        <p:txBody>
          <a:bodyPr wrap="square" lIns="0" tIns="0" rIns="0" bIns="0" rtlCol="0">
            <a:spAutoFit/>
          </a:bodyPr>
          <a:lstStyle/>
          <a:p>
            <a:pPr algn="ctr"/>
            <a:r>
              <a:rPr lang="en-US" sz="800" b="1" dirty="0" smtClean="0">
                <a:solidFill>
                  <a:prstClr val="white"/>
                </a:solidFill>
                <a:ea typeface="Verdana" pitchFamily="34" charset="0"/>
                <a:cs typeface="Verdana" pitchFamily="34" charset="0"/>
              </a:rPr>
              <a:t>High Online &amp; Offline Bullying</a:t>
            </a:r>
          </a:p>
        </p:txBody>
      </p:sp>
    </p:spTree>
    <p:extLst>
      <p:ext uri="{BB962C8B-B14F-4D97-AF65-F5344CB8AC3E}">
        <p14:creationId xmlns:p14="http://schemas.microsoft.com/office/powerpoint/2010/main" val="1544277535"/>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2"/>
          <p:cNvSpPr>
            <a:spLocks noGrp="1"/>
          </p:cNvSpPr>
          <p:nvPr>
            <p:ph type="title" idx="4294967295"/>
          </p:nvPr>
        </p:nvSpPr>
        <p:spPr>
          <a:xfrm>
            <a:off x="-76200" y="0"/>
            <a:ext cx="8839200" cy="1143000"/>
          </a:xfrm>
        </p:spPr>
        <p:txBody>
          <a:bodyPr/>
          <a:lstStyle/>
          <a:p>
            <a:pPr algn="r"/>
            <a:r>
              <a:rPr lang="en-US" sz="2800" dirty="0" smtClean="0">
                <a:solidFill>
                  <a:schemeClr val="bg1"/>
                </a:solidFill>
                <a:ea typeface="Segoe UI" pitchFamily="34" charset="0"/>
                <a:cs typeface="Calibri" pitchFamily="34" charset="0"/>
              </a:rPr>
              <a:t>Defining Online </a:t>
            </a:r>
            <a:r>
              <a:rPr lang="en-US" sz="2800" dirty="0">
                <a:solidFill>
                  <a:schemeClr val="bg1"/>
                </a:solidFill>
                <a:ea typeface="Segoe UI" pitchFamily="34" charset="0"/>
                <a:cs typeface="Calibri" pitchFamily="34" charset="0"/>
              </a:rPr>
              <a:t>B</a:t>
            </a:r>
            <a:r>
              <a:rPr lang="en-US" sz="2800" dirty="0" smtClean="0">
                <a:solidFill>
                  <a:schemeClr val="bg1"/>
                </a:solidFill>
                <a:ea typeface="Segoe UI" pitchFamily="34" charset="0"/>
                <a:cs typeface="Calibri" pitchFamily="34" charset="0"/>
              </a:rPr>
              <a:t>ullying</a:t>
            </a:r>
          </a:p>
        </p:txBody>
      </p:sp>
      <p:sp>
        <p:nvSpPr>
          <p:cNvPr id="7" name="TextBox 6"/>
          <p:cNvSpPr txBox="1"/>
          <p:nvPr/>
        </p:nvSpPr>
        <p:spPr bwMode="gray">
          <a:xfrm>
            <a:off x="1371600" y="3425560"/>
            <a:ext cx="6324600" cy="272415"/>
          </a:xfrm>
          <a:prstGeom prst="roundRect">
            <a:avLst/>
          </a:prstGeom>
          <a:solidFill>
            <a:srgbClr val="FF0000">
              <a:alpha val="75000"/>
            </a:srgbClr>
          </a:solidFill>
          <a:ln w="38100">
            <a:noFill/>
          </a:ln>
          <a:effectLst>
            <a:outerShdw blurRad="50800" dist="38100" dir="2700000" algn="tl" rotWithShape="0">
              <a:prstClr val="black">
                <a:alpha val="40000"/>
              </a:prstClr>
            </a:outerShdw>
          </a:effectLst>
        </p:spPr>
        <p:txBody>
          <a:bodyPr wrap="square" lIns="0" tIns="0" rIns="0" bIns="0" rtlCol="0">
            <a:spAutoFit/>
          </a:bodyPr>
          <a:lstStyle/>
          <a:p>
            <a:pPr algn="ctr"/>
            <a:r>
              <a:rPr lang="en-US" sz="1600" b="1" dirty="0" smtClean="0">
                <a:solidFill>
                  <a:prstClr val="white"/>
                </a:solidFill>
                <a:latin typeface="Segoe UI" pitchFamily="34" charset="0"/>
                <a:ea typeface="Segoe UI" pitchFamily="34" charset="0"/>
                <a:cs typeface="Segoe UI" pitchFamily="34" charset="0"/>
              </a:rPr>
              <a:t>Q4. Primary definition of cyberbullying used in this study</a:t>
            </a:r>
          </a:p>
        </p:txBody>
      </p:sp>
      <p:graphicFrame>
        <p:nvGraphicFramePr>
          <p:cNvPr id="14" name="Content Placeholder 3"/>
          <p:cNvGraphicFramePr>
            <a:graphicFrameLocks/>
          </p:cNvGraphicFramePr>
          <p:nvPr>
            <p:extLst>
              <p:ext uri="{D42A27DB-BD31-4B8C-83A1-F6EECF244321}">
                <p14:modId xmlns:p14="http://schemas.microsoft.com/office/powerpoint/2010/main" val="1716407663"/>
              </p:ext>
            </p:extLst>
          </p:nvPr>
        </p:nvGraphicFramePr>
        <p:xfrm>
          <a:off x="723900" y="3967364"/>
          <a:ext cx="7734300" cy="19000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p:cNvSpPr txBox="1"/>
          <p:nvPr/>
        </p:nvSpPr>
        <p:spPr>
          <a:xfrm>
            <a:off x="447675" y="1447800"/>
            <a:ext cx="8305800" cy="1384995"/>
          </a:xfrm>
          <a:prstGeom prst="rect">
            <a:avLst/>
          </a:prstGeom>
          <a:noFill/>
        </p:spPr>
        <p:txBody>
          <a:bodyPr wrap="square" rtlCol="0">
            <a:spAutoFit/>
          </a:bodyPr>
          <a:lstStyle/>
          <a:p>
            <a:r>
              <a:rPr lang="en-US" sz="1200" dirty="0">
                <a:latin typeface="Segoe UI" pitchFamily="34" charset="0"/>
                <a:ea typeface="Segoe UI" pitchFamily="34" charset="0"/>
                <a:cs typeface="Segoe UI" pitchFamily="34" charset="0"/>
              </a:rPr>
              <a:t>Microsoft recently commissioned a study to understand the global pervasiveness of online bullying.  While defined formally by some as </a:t>
            </a:r>
            <a:r>
              <a:rPr lang="en-US" sz="1200" dirty="0" err="1">
                <a:latin typeface="Segoe UI" pitchFamily="34" charset="0"/>
                <a:ea typeface="Segoe UI" pitchFamily="34" charset="0"/>
                <a:cs typeface="Segoe UI" pitchFamily="34" charset="0"/>
              </a:rPr>
              <a:t>cyberbullying</a:t>
            </a:r>
            <a:r>
              <a:rPr lang="en-US" sz="1200" dirty="0">
                <a:latin typeface="Segoe UI" pitchFamily="34" charset="0"/>
                <a:ea typeface="Segoe UI" pitchFamily="34" charset="0"/>
                <a:cs typeface="Segoe UI" pitchFamily="34" charset="0"/>
              </a:rPr>
              <a:t> , what is seen as </a:t>
            </a:r>
            <a:r>
              <a:rPr lang="en-US" sz="1200" dirty="0" err="1">
                <a:latin typeface="Segoe UI" pitchFamily="34" charset="0"/>
                <a:ea typeface="Segoe UI" pitchFamily="34" charset="0"/>
                <a:cs typeface="Segoe UI" pitchFamily="34" charset="0"/>
              </a:rPr>
              <a:t>cyberbullying</a:t>
            </a:r>
            <a:r>
              <a:rPr lang="en-US" sz="1200" dirty="0">
                <a:latin typeface="Segoe UI" pitchFamily="34" charset="0"/>
                <a:ea typeface="Segoe UI" pitchFamily="34" charset="0"/>
                <a:cs typeface="Segoe UI" pitchFamily="34" charset="0"/>
              </a:rPr>
              <a:t> can vary between different cultures, and even among different individuals.  In addition, </a:t>
            </a:r>
            <a:r>
              <a:rPr lang="en-US" sz="1200" dirty="0" err="1">
                <a:latin typeface="Segoe UI" pitchFamily="34" charset="0"/>
                <a:ea typeface="Segoe UI" pitchFamily="34" charset="0"/>
                <a:cs typeface="Segoe UI" pitchFamily="34" charset="0"/>
              </a:rPr>
              <a:t>cyberbullying</a:t>
            </a:r>
            <a:r>
              <a:rPr lang="en-US" sz="1200" dirty="0">
                <a:latin typeface="Segoe UI" pitchFamily="34" charset="0"/>
                <a:ea typeface="Segoe UI" pitchFamily="34" charset="0"/>
                <a:cs typeface="Segoe UI" pitchFamily="34" charset="0"/>
              </a:rPr>
              <a:t>, as a term, is not recognized worldwide. To address this, the study explored the issue by asking children about negative experiences  they’ve had online—from their point of view (i.e., being called mean names, being teased, etc.). While such experiences may not be viewed as bullying by all who experience it, these behaviors may be considered by some as having potentially adverse effects. </a:t>
            </a:r>
            <a:endParaRPr lang="en-US" sz="1200" dirty="0" smtClean="0">
              <a:latin typeface="Segoe UI" pitchFamily="34" charset="0"/>
              <a:ea typeface="Segoe UI" pitchFamily="34" charset="0"/>
              <a:cs typeface="Segoe UI" pitchFamily="34" charset="0"/>
            </a:endParaRPr>
          </a:p>
          <a:p>
            <a:pPr lvl="1"/>
            <a:endParaRPr lang="en-US" sz="1200" dirty="0">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957747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170905519"/>
              </p:ext>
            </p:extLst>
          </p:nvPr>
        </p:nvGraphicFramePr>
        <p:xfrm>
          <a:off x="1066800" y="2477803"/>
          <a:ext cx="7467600" cy="3618197"/>
        </p:xfrm>
        <a:graphic>
          <a:graphicData uri="http://schemas.openxmlformats.org/drawingml/2006/table">
            <a:tbl>
              <a:tblPr firstRow="1" bandRow="1">
                <a:tableStyleId>{5C22544A-7EE6-4342-B048-85BDC9FD1C3A}</a:tableStyleId>
              </a:tblPr>
              <a:tblGrid>
                <a:gridCol w="1127185"/>
                <a:gridCol w="5878502"/>
                <a:gridCol w="461913"/>
              </a:tblGrid>
              <a:tr h="523301">
                <a:tc gridSpan="2">
                  <a:txBody>
                    <a:bodyPr/>
                    <a:lstStyle/>
                    <a:p>
                      <a:pPr algn="l" fontAlgn="t"/>
                      <a:r>
                        <a:rPr lang="en-US" sz="1400" b="1" i="0" u="none" strike="noStrike" dirty="0" smtClean="0">
                          <a:solidFill>
                            <a:schemeClr val="bg1"/>
                          </a:solidFill>
                          <a:effectLst/>
                          <a:latin typeface="Segoe UI" pitchFamily="34" charset="0"/>
                          <a:ea typeface="Segoe UI" pitchFamily="34" charset="0"/>
                          <a:cs typeface="Segoe UI" pitchFamily="34" charset="0"/>
                        </a:rPr>
                        <a:t>Q4. Which of these has ever happened to you at school, outside of school grounds, or on the Internet? </a:t>
                      </a:r>
                      <a:endParaRPr lang="en-US" sz="1400" b="1" i="0" u="none" strike="noStrike" dirty="0">
                        <a:solidFill>
                          <a:schemeClr val="bg1"/>
                        </a:solidFill>
                        <a:effectLst/>
                        <a:latin typeface="Segoe UI" pitchFamily="34" charset="0"/>
                        <a:ea typeface="Segoe UI" pitchFamily="34" charset="0"/>
                        <a:cs typeface="Segoe UI" pitchFamily="34" charset="0"/>
                      </a:endParaRPr>
                    </a:p>
                  </a:txBody>
                  <a:tcPr marL="9525" marR="9525" marT="9525" marB="0"/>
                </a:tc>
                <a:tc hMerge="1">
                  <a:txBody>
                    <a:bodyPr/>
                    <a:lstStyle/>
                    <a:p>
                      <a:pPr algn="l" fontAlgn="t"/>
                      <a:endParaRPr lang="en-US" sz="1400" b="1" i="0" u="none" strike="noStrike" dirty="0">
                        <a:solidFill>
                          <a:schemeClr val="bg1"/>
                        </a:solidFill>
                        <a:effectLst/>
                        <a:latin typeface="Segoe UI" pitchFamily="34" charset="0"/>
                        <a:ea typeface="Segoe UI" pitchFamily="34" charset="0"/>
                        <a:cs typeface="Segoe UI" pitchFamily="34" charset="0"/>
                      </a:endParaRPr>
                    </a:p>
                  </a:txBody>
                  <a:tcPr marL="9525" marR="9525" marT="9525" marB="0"/>
                </a:tc>
                <a:tc>
                  <a:txBody>
                    <a:bodyPr/>
                    <a:lstStyle/>
                    <a:p>
                      <a:pPr algn="ctr" fontAlgn="ctr"/>
                      <a:r>
                        <a:rPr lang="en-US" sz="1100" b="1" i="0" u="none" strike="noStrike" dirty="0">
                          <a:solidFill>
                            <a:schemeClr val="bg1"/>
                          </a:solidFill>
                          <a:effectLst/>
                          <a:latin typeface="Segoe UI" pitchFamily="34" charset="0"/>
                          <a:ea typeface="Segoe UI" pitchFamily="34" charset="0"/>
                          <a:cs typeface="Segoe UI" pitchFamily="34" charset="0"/>
                        </a:rPr>
                        <a:t>WW</a:t>
                      </a:r>
                    </a:p>
                  </a:txBody>
                  <a:tcPr marL="9525" marR="9525" marT="9525" marB="0" anchor="ctr"/>
                </a:tc>
              </a:tr>
              <a:tr h="257908">
                <a:tc rowSpan="3">
                  <a:txBody>
                    <a:bodyPr/>
                    <a:lstStyle/>
                    <a:p>
                      <a:pPr algn="ctr" fontAlgn="t"/>
                      <a:r>
                        <a:rPr lang="en-US" sz="1400" b="1" i="0" u="none" strike="noStrike" dirty="0" smtClean="0">
                          <a:solidFill>
                            <a:srgbClr val="000000"/>
                          </a:solidFill>
                          <a:effectLst/>
                          <a:latin typeface="Segoe UI" pitchFamily="34" charset="0"/>
                          <a:ea typeface="Segoe UI" pitchFamily="34" charset="0"/>
                          <a:cs typeface="Segoe UI" pitchFamily="34" charset="0"/>
                        </a:rPr>
                        <a:t>37%</a:t>
                      </a:r>
                    </a:p>
                    <a:p>
                      <a:pPr algn="ctr" fontAlgn="t"/>
                      <a:r>
                        <a:rPr lang="en-US" sz="1100" b="1" i="0" u="none" strike="noStrike" dirty="0" smtClean="0">
                          <a:solidFill>
                            <a:srgbClr val="000000"/>
                          </a:solidFill>
                          <a:effectLst/>
                          <a:latin typeface="Segoe UI" pitchFamily="34" charset="0"/>
                          <a:ea typeface="Segoe UI" pitchFamily="34" charset="0"/>
                          <a:cs typeface="Segoe UI" pitchFamily="34" charset="0"/>
                        </a:rPr>
                        <a:t>Bullied</a:t>
                      </a:r>
                      <a:r>
                        <a:rPr lang="en-US" sz="1100" b="1" i="0" u="none" strike="noStrike" baseline="0" dirty="0" smtClean="0">
                          <a:solidFill>
                            <a:srgbClr val="000000"/>
                          </a:solidFill>
                          <a:effectLst/>
                          <a:latin typeface="Segoe UI" pitchFamily="34" charset="0"/>
                          <a:ea typeface="Segoe UI" pitchFamily="34" charset="0"/>
                          <a:cs typeface="Segoe UI" pitchFamily="34" charset="0"/>
                        </a:rPr>
                        <a:t> </a:t>
                      </a:r>
                    </a:p>
                    <a:p>
                      <a:pPr algn="ctr" fontAlgn="t"/>
                      <a:r>
                        <a:rPr lang="en-US" sz="1100" b="1" i="0" u="none" strike="noStrike" baseline="0" dirty="0" smtClean="0">
                          <a:solidFill>
                            <a:srgbClr val="000000"/>
                          </a:solidFill>
                          <a:effectLst/>
                          <a:latin typeface="Segoe UI" pitchFamily="34" charset="0"/>
                          <a:ea typeface="Segoe UI" pitchFamily="34" charset="0"/>
                          <a:cs typeface="Segoe UI" pitchFamily="34" charset="0"/>
                        </a:rPr>
                        <a:t>Online</a:t>
                      </a:r>
                      <a:endParaRPr lang="en-US" sz="1100" b="1" i="0" u="none" strike="noStrike" dirty="0" smtClean="0">
                        <a:solidFill>
                          <a:srgbClr val="000000"/>
                        </a:solidFill>
                        <a:effectLst/>
                        <a:latin typeface="Segoe UI" pitchFamily="34" charset="0"/>
                        <a:ea typeface="Segoe UI" pitchFamily="34" charset="0"/>
                        <a:cs typeface="Segoe UI" pitchFamily="34" charset="0"/>
                      </a:endParaRPr>
                    </a:p>
                  </a:txBody>
                  <a:tcPr marL="9525" marR="9525" marT="9525" marB="0" anchor="ctr"/>
                </a:tc>
                <a:tc>
                  <a:txBody>
                    <a:bodyPr/>
                    <a:lstStyle/>
                    <a:p>
                      <a:pPr algn="l" fontAlgn="t"/>
                      <a:r>
                        <a:rPr lang="en-US" sz="1100" b="0" i="0" u="none" strike="noStrike" dirty="0">
                          <a:solidFill>
                            <a:srgbClr val="000000"/>
                          </a:solidFill>
                          <a:effectLst/>
                          <a:latin typeface="Segoe UI" pitchFamily="34" charset="0"/>
                          <a:ea typeface="Segoe UI" pitchFamily="34" charset="0"/>
                          <a:cs typeface="Segoe UI" pitchFamily="34" charset="0"/>
                        </a:rPr>
                        <a:t>Other children have been unfriendly or mean toward you on the Internet</a:t>
                      </a:r>
                    </a:p>
                  </a:txBody>
                  <a:tcPr marL="9525" marR="9525" marT="9525" marB="0"/>
                </a:tc>
                <a:tc>
                  <a:txBody>
                    <a:bodyPr/>
                    <a:lstStyle/>
                    <a:p>
                      <a:pPr algn="ctr" fontAlgn="ctr"/>
                      <a:r>
                        <a:rPr lang="en-US" sz="1100" b="0" i="0" u="none" strike="noStrike" dirty="0">
                          <a:solidFill>
                            <a:srgbClr val="000000"/>
                          </a:solidFill>
                          <a:effectLst/>
                          <a:latin typeface="Segoe UI" pitchFamily="34" charset="0"/>
                          <a:ea typeface="Segoe UI" pitchFamily="34" charset="0"/>
                          <a:cs typeface="Segoe UI" pitchFamily="34" charset="0"/>
                        </a:rPr>
                        <a:t>19%</a:t>
                      </a:r>
                    </a:p>
                  </a:txBody>
                  <a:tcPr marL="9525" marR="9525" marT="9525" marB="0" anchor="ctr"/>
                </a:tc>
              </a:tr>
              <a:tr h="257908">
                <a:tc vMerge="1">
                  <a:txBody>
                    <a:bodyPr/>
                    <a:lstStyle/>
                    <a:p>
                      <a:pPr algn="ctr" fontAlgn="t"/>
                      <a:endParaRPr lang="en-US" sz="1100" b="1" i="0" u="none" strike="noStrike" dirty="0" smtClean="0">
                        <a:solidFill>
                          <a:srgbClr val="000000"/>
                        </a:solidFill>
                        <a:effectLst/>
                        <a:latin typeface="Segoe UI" pitchFamily="34" charset="0"/>
                        <a:ea typeface="Segoe UI" pitchFamily="34" charset="0"/>
                        <a:cs typeface="Segoe UI" pitchFamily="34" charset="0"/>
                      </a:endParaRPr>
                    </a:p>
                  </a:txBody>
                  <a:tcPr marL="9525" marR="9525" marT="9525" marB="0"/>
                </a:tc>
                <a:tc>
                  <a:txBody>
                    <a:bodyPr/>
                    <a:lstStyle/>
                    <a:p>
                      <a:pPr algn="l" fontAlgn="t"/>
                      <a:r>
                        <a:rPr lang="en-US" sz="1100" b="0" i="0" u="none" strike="noStrike" dirty="0">
                          <a:solidFill>
                            <a:srgbClr val="000000"/>
                          </a:solidFill>
                          <a:effectLst/>
                          <a:latin typeface="Segoe UI" pitchFamily="34" charset="0"/>
                          <a:ea typeface="Segoe UI" pitchFamily="34" charset="0"/>
                          <a:cs typeface="Segoe UI" pitchFamily="34" charset="0"/>
                        </a:rPr>
                        <a:t>Other children have made fun of you or teased you on the Internet</a:t>
                      </a:r>
                    </a:p>
                  </a:txBody>
                  <a:tcPr marL="9525" marR="9525" marT="9525" marB="0"/>
                </a:tc>
                <a:tc>
                  <a:txBody>
                    <a:bodyPr/>
                    <a:lstStyle/>
                    <a:p>
                      <a:pPr algn="ctr" fontAlgn="ctr"/>
                      <a:r>
                        <a:rPr lang="en-US" sz="1100" b="0" i="0" u="none" strike="noStrike" dirty="0">
                          <a:solidFill>
                            <a:srgbClr val="000000"/>
                          </a:solidFill>
                          <a:effectLst/>
                          <a:latin typeface="Segoe UI" pitchFamily="34" charset="0"/>
                          <a:ea typeface="Segoe UI" pitchFamily="34" charset="0"/>
                          <a:cs typeface="Segoe UI" pitchFamily="34" charset="0"/>
                        </a:rPr>
                        <a:t>20%</a:t>
                      </a:r>
                    </a:p>
                  </a:txBody>
                  <a:tcPr marL="9525" marR="9525" marT="9525" marB="0" anchor="ctr"/>
                </a:tc>
              </a:tr>
              <a:tr h="257908">
                <a:tc vMerge="1">
                  <a:txBody>
                    <a:bodyPr/>
                    <a:lstStyle/>
                    <a:p>
                      <a:pPr algn="ctr" fontAlgn="t"/>
                      <a:endParaRPr lang="en-US" sz="1100" b="1" i="0" u="none" strike="noStrike" dirty="0" smtClean="0">
                        <a:solidFill>
                          <a:srgbClr val="000000"/>
                        </a:solidFill>
                        <a:effectLst/>
                        <a:latin typeface="Segoe UI" pitchFamily="34" charset="0"/>
                        <a:ea typeface="Segoe UI" pitchFamily="34" charset="0"/>
                        <a:cs typeface="Segoe UI" pitchFamily="34" charset="0"/>
                      </a:endParaRPr>
                    </a:p>
                  </a:txBody>
                  <a:tcPr marL="9525" marR="9525" marT="9525" marB="0"/>
                </a:tc>
                <a:tc>
                  <a:txBody>
                    <a:bodyPr/>
                    <a:lstStyle/>
                    <a:p>
                      <a:pPr algn="l" fontAlgn="t"/>
                      <a:r>
                        <a:rPr lang="en-US" sz="1100" b="0" i="0" u="none" strike="noStrike" dirty="0">
                          <a:solidFill>
                            <a:srgbClr val="000000"/>
                          </a:solidFill>
                          <a:effectLst/>
                          <a:latin typeface="Segoe UI" pitchFamily="34" charset="0"/>
                          <a:ea typeface="Segoe UI" pitchFamily="34" charset="0"/>
                          <a:cs typeface="Segoe UI" pitchFamily="34" charset="0"/>
                        </a:rPr>
                        <a:t>Other children have called you mean names on the Internet</a:t>
                      </a:r>
                    </a:p>
                  </a:txBody>
                  <a:tcPr marL="9525" marR="9525" marT="9525" marB="0"/>
                </a:tc>
                <a:tc>
                  <a:txBody>
                    <a:bodyPr/>
                    <a:lstStyle/>
                    <a:p>
                      <a:pPr algn="ctr" fontAlgn="ctr"/>
                      <a:r>
                        <a:rPr lang="en-US" sz="1100" b="0" i="0" u="none" strike="noStrike" dirty="0">
                          <a:solidFill>
                            <a:srgbClr val="000000"/>
                          </a:solidFill>
                          <a:effectLst/>
                          <a:latin typeface="Segoe UI" pitchFamily="34" charset="0"/>
                          <a:ea typeface="Segoe UI" pitchFamily="34" charset="0"/>
                          <a:cs typeface="Segoe UI" pitchFamily="34" charset="0"/>
                        </a:rPr>
                        <a:t>18%</a:t>
                      </a:r>
                    </a:p>
                  </a:txBody>
                  <a:tcPr marL="9525" marR="9525" marT="9525" marB="0" anchor="ctr"/>
                </a:tc>
              </a:tr>
              <a:tr h="257908">
                <a:tc rowSpan="3">
                  <a:txBody>
                    <a:bodyPr/>
                    <a:lstStyle/>
                    <a:p>
                      <a:pPr algn="ctr" fontAlgn="t"/>
                      <a:r>
                        <a:rPr lang="en-US" sz="1400" b="1" i="0" u="none" strike="noStrike" dirty="0" smtClean="0">
                          <a:solidFill>
                            <a:srgbClr val="000000"/>
                          </a:solidFill>
                          <a:effectLst/>
                          <a:latin typeface="Segoe UI" pitchFamily="34" charset="0"/>
                          <a:ea typeface="Segoe UI" pitchFamily="34" charset="0"/>
                          <a:cs typeface="Segoe UI" pitchFamily="34" charset="0"/>
                        </a:rPr>
                        <a:t>24%</a:t>
                      </a:r>
                    </a:p>
                    <a:p>
                      <a:pPr algn="ctr" fontAlgn="t"/>
                      <a:r>
                        <a:rPr lang="en-US" sz="1100" b="1" i="0" u="none" strike="noStrike" dirty="0" smtClean="0">
                          <a:solidFill>
                            <a:srgbClr val="000000"/>
                          </a:solidFill>
                          <a:effectLst/>
                          <a:latin typeface="Segoe UI" pitchFamily="34" charset="0"/>
                          <a:ea typeface="Segoe UI" pitchFamily="34" charset="0"/>
                          <a:cs typeface="Segoe UI" pitchFamily="34" charset="0"/>
                        </a:rPr>
                        <a:t>Bullied Someone Else</a:t>
                      </a:r>
                      <a:r>
                        <a:rPr lang="en-US" sz="1100" b="1" i="0" u="none" strike="noStrike" baseline="0" dirty="0" smtClean="0">
                          <a:solidFill>
                            <a:srgbClr val="000000"/>
                          </a:solidFill>
                          <a:effectLst/>
                          <a:latin typeface="Segoe UI" pitchFamily="34" charset="0"/>
                          <a:ea typeface="Segoe UI" pitchFamily="34" charset="0"/>
                          <a:cs typeface="Segoe UI" pitchFamily="34" charset="0"/>
                        </a:rPr>
                        <a:t> Online</a:t>
                      </a:r>
                      <a:endParaRPr lang="en-US" sz="1100" b="1" i="0" u="none" strike="noStrike" dirty="0" smtClean="0">
                        <a:solidFill>
                          <a:srgbClr val="000000"/>
                        </a:solidFill>
                        <a:effectLst/>
                        <a:latin typeface="Segoe UI" pitchFamily="34" charset="0"/>
                        <a:ea typeface="Segoe UI" pitchFamily="34" charset="0"/>
                        <a:cs typeface="Segoe UI" pitchFamily="34" charset="0"/>
                      </a:endParaRPr>
                    </a:p>
                  </a:txBody>
                  <a:tcPr marL="9525" marR="9525" marT="9525" marB="0" anchor="ctr"/>
                </a:tc>
                <a:tc>
                  <a:txBody>
                    <a:bodyPr/>
                    <a:lstStyle/>
                    <a:p>
                      <a:pPr algn="l" fontAlgn="t"/>
                      <a:r>
                        <a:rPr lang="en-US" sz="1100" b="0" i="0" u="none" strike="noStrike" dirty="0">
                          <a:solidFill>
                            <a:srgbClr val="000000"/>
                          </a:solidFill>
                          <a:effectLst/>
                          <a:latin typeface="Segoe UI" pitchFamily="34" charset="0"/>
                          <a:ea typeface="Segoe UI" pitchFamily="34" charset="0"/>
                          <a:cs typeface="Segoe UI" pitchFamily="34" charset="0"/>
                        </a:rPr>
                        <a:t>You have been unfriendly or mean toward you on the Internet</a:t>
                      </a:r>
                    </a:p>
                  </a:txBody>
                  <a:tcPr marL="9525" marR="9525" marT="9525" marB="0"/>
                </a:tc>
                <a:tc>
                  <a:txBody>
                    <a:bodyPr/>
                    <a:lstStyle/>
                    <a:p>
                      <a:pPr algn="ctr" fontAlgn="ctr"/>
                      <a:r>
                        <a:rPr lang="en-US" sz="1100" b="0" i="0" u="none" strike="noStrike" dirty="0">
                          <a:solidFill>
                            <a:srgbClr val="000000"/>
                          </a:solidFill>
                          <a:effectLst/>
                          <a:latin typeface="Segoe UI" pitchFamily="34" charset="0"/>
                          <a:ea typeface="Segoe UI" pitchFamily="34" charset="0"/>
                          <a:cs typeface="Segoe UI" pitchFamily="34" charset="0"/>
                        </a:rPr>
                        <a:t>8%</a:t>
                      </a:r>
                    </a:p>
                  </a:txBody>
                  <a:tcPr marL="9525" marR="9525" marT="9525" marB="0" anchor="ctr"/>
                </a:tc>
              </a:tr>
              <a:tr h="257908">
                <a:tc vMerge="1">
                  <a:txBody>
                    <a:bodyPr/>
                    <a:lstStyle/>
                    <a:p>
                      <a:pPr algn="ctr" fontAlgn="t"/>
                      <a:endParaRPr lang="en-US" sz="1100" b="1" i="0" u="none" strike="noStrike" dirty="0" smtClean="0">
                        <a:solidFill>
                          <a:srgbClr val="000000"/>
                        </a:solidFill>
                        <a:effectLst/>
                        <a:latin typeface="Segoe UI" pitchFamily="34" charset="0"/>
                        <a:ea typeface="Segoe UI" pitchFamily="34" charset="0"/>
                        <a:cs typeface="Segoe UI" pitchFamily="34" charset="0"/>
                      </a:endParaRPr>
                    </a:p>
                  </a:txBody>
                  <a:tcPr marL="9525" marR="9525" marT="9525" marB="0"/>
                </a:tc>
                <a:tc>
                  <a:txBody>
                    <a:bodyPr/>
                    <a:lstStyle/>
                    <a:p>
                      <a:pPr algn="l" fontAlgn="t"/>
                      <a:r>
                        <a:rPr lang="en-US" sz="1100" b="0" i="0" u="none" strike="noStrike" dirty="0">
                          <a:solidFill>
                            <a:srgbClr val="000000"/>
                          </a:solidFill>
                          <a:effectLst/>
                          <a:latin typeface="Segoe UI" pitchFamily="34" charset="0"/>
                          <a:ea typeface="Segoe UI" pitchFamily="34" charset="0"/>
                          <a:cs typeface="Segoe UI" pitchFamily="34" charset="0"/>
                        </a:rPr>
                        <a:t>You have made fun of you or teased you on the Internet</a:t>
                      </a:r>
                    </a:p>
                  </a:txBody>
                  <a:tcPr marL="9525" marR="9525" marT="9525" marB="0"/>
                </a:tc>
                <a:tc>
                  <a:txBody>
                    <a:bodyPr/>
                    <a:lstStyle/>
                    <a:p>
                      <a:pPr algn="ctr" fontAlgn="ctr"/>
                      <a:r>
                        <a:rPr lang="en-US" sz="1100" b="0" i="0" u="none" strike="noStrike" dirty="0">
                          <a:solidFill>
                            <a:srgbClr val="000000"/>
                          </a:solidFill>
                          <a:effectLst/>
                          <a:latin typeface="Segoe UI" pitchFamily="34" charset="0"/>
                          <a:ea typeface="Segoe UI" pitchFamily="34" charset="0"/>
                          <a:cs typeface="Segoe UI" pitchFamily="34" charset="0"/>
                        </a:rPr>
                        <a:t>14%</a:t>
                      </a:r>
                    </a:p>
                  </a:txBody>
                  <a:tcPr marL="9525" marR="9525" marT="9525" marB="0" anchor="ctr"/>
                </a:tc>
              </a:tr>
              <a:tr h="257908">
                <a:tc vMerge="1">
                  <a:txBody>
                    <a:bodyPr/>
                    <a:lstStyle/>
                    <a:p>
                      <a:pPr algn="ctr" fontAlgn="t"/>
                      <a:endParaRPr lang="en-US" sz="1100" b="1" i="0" u="none" strike="noStrike" dirty="0" smtClean="0">
                        <a:solidFill>
                          <a:srgbClr val="000000"/>
                        </a:solidFill>
                        <a:effectLst/>
                        <a:latin typeface="Segoe UI" pitchFamily="34" charset="0"/>
                        <a:ea typeface="Segoe UI" pitchFamily="34" charset="0"/>
                        <a:cs typeface="Segoe UI" pitchFamily="34" charset="0"/>
                      </a:endParaRPr>
                    </a:p>
                  </a:txBody>
                  <a:tcPr marL="9525" marR="9525" marT="9525" marB="0"/>
                </a:tc>
                <a:tc>
                  <a:txBody>
                    <a:bodyPr/>
                    <a:lstStyle/>
                    <a:p>
                      <a:pPr algn="l" fontAlgn="t"/>
                      <a:r>
                        <a:rPr lang="en-US" sz="1100" b="0" i="0" u="none" strike="noStrike" dirty="0">
                          <a:solidFill>
                            <a:srgbClr val="000000"/>
                          </a:solidFill>
                          <a:effectLst/>
                          <a:latin typeface="Segoe UI" pitchFamily="34" charset="0"/>
                          <a:ea typeface="Segoe UI" pitchFamily="34" charset="0"/>
                          <a:cs typeface="Segoe UI" pitchFamily="34" charset="0"/>
                        </a:rPr>
                        <a:t>You have called you mean names on the Internet</a:t>
                      </a:r>
                    </a:p>
                  </a:txBody>
                  <a:tcPr marL="9525" marR="9525" marT="9525" marB="0"/>
                </a:tc>
                <a:tc>
                  <a:txBody>
                    <a:bodyPr/>
                    <a:lstStyle/>
                    <a:p>
                      <a:pPr algn="ctr" fontAlgn="ctr"/>
                      <a:r>
                        <a:rPr lang="en-US" sz="1100" b="0" i="0" u="none" strike="noStrike" dirty="0">
                          <a:solidFill>
                            <a:srgbClr val="000000"/>
                          </a:solidFill>
                          <a:effectLst/>
                          <a:latin typeface="Segoe UI" pitchFamily="34" charset="0"/>
                          <a:ea typeface="Segoe UI" pitchFamily="34" charset="0"/>
                          <a:cs typeface="Segoe UI" pitchFamily="34" charset="0"/>
                        </a:rPr>
                        <a:t>12%</a:t>
                      </a:r>
                    </a:p>
                  </a:txBody>
                  <a:tcPr marL="9525" marR="9525" marT="9525" marB="0" anchor="ctr"/>
                </a:tc>
              </a:tr>
              <a:tr h="257908">
                <a:tc rowSpan="3">
                  <a:txBody>
                    <a:bodyPr/>
                    <a:lstStyle/>
                    <a:p>
                      <a:pPr algn="ctr" fontAlgn="t"/>
                      <a:r>
                        <a:rPr lang="en-US" sz="1400" b="1" i="0" u="none" strike="noStrike" dirty="0" smtClean="0">
                          <a:solidFill>
                            <a:srgbClr val="000000"/>
                          </a:solidFill>
                          <a:effectLst/>
                          <a:latin typeface="Segoe UI" pitchFamily="34" charset="0"/>
                          <a:ea typeface="Segoe UI" pitchFamily="34" charset="0"/>
                          <a:cs typeface="Segoe UI" pitchFamily="34" charset="0"/>
                        </a:rPr>
                        <a:t>72%</a:t>
                      </a:r>
                    </a:p>
                    <a:p>
                      <a:pPr algn="ctr" fontAlgn="t"/>
                      <a:r>
                        <a:rPr lang="en-US" sz="1100" b="1" i="0" u="none" strike="noStrike" dirty="0" smtClean="0">
                          <a:solidFill>
                            <a:srgbClr val="000000"/>
                          </a:solidFill>
                          <a:effectLst/>
                          <a:latin typeface="Segoe UI" pitchFamily="34" charset="0"/>
                          <a:ea typeface="Segoe UI" pitchFamily="34" charset="0"/>
                          <a:cs typeface="Segoe UI" pitchFamily="34" charset="0"/>
                        </a:rPr>
                        <a:t>Bullied </a:t>
                      </a:r>
                    </a:p>
                    <a:p>
                      <a:pPr algn="ctr" fontAlgn="t"/>
                      <a:r>
                        <a:rPr lang="en-US" sz="1100" b="1" i="0" u="none" strike="noStrike" dirty="0" smtClean="0">
                          <a:solidFill>
                            <a:srgbClr val="000000"/>
                          </a:solidFill>
                          <a:effectLst/>
                          <a:latin typeface="Segoe UI" pitchFamily="34" charset="0"/>
                          <a:ea typeface="Segoe UI" pitchFamily="34" charset="0"/>
                          <a:cs typeface="Segoe UI" pitchFamily="34" charset="0"/>
                        </a:rPr>
                        <a:t>Offline</a:t>
                      </a:r>
                      <a:endParaRPr lang="en-US" sz="1100" b="1" i="0" u="none" strike="noStrike" dirty="0">
                        <a:solidFill>
                          <a:srgbClr val="000000"/>
                        </a:solidFill>
                        <a:effectLst/>
                        <a:latin typeface="Segoe UI" pitchFamily="34" charset="0"/>
                        <a:ea typeface="Segoe UI" pitchFamily="34" charset="0"/>
                        <a:cs typeface="Segoe UI" pitchFamily="34" charset="0"/>
                      </a:endParaRPr>
                    </a:p>
                  </a:txBody>
                  <a:tcPr marL="9525" marR="9525" marT="9525" marB="0" anchor="ctr"/>
                </a:tc>
                <a:tc>
                  <a:txBody>
                    <a:bodyPr/>
                    <a:lstStyle/>
                    <a:p>
                      <a:pPr algn="l" fontAlgn="t"/>
                      <a:r>
                        <a:rPr lang="en-US" sz="1100" b="0" i="0" u="none" strike="noStrike" dirty="0">
                          <a:solidFill>
                            <a:srgbClr val="000000"/>
                          </a:solidFill>
                          <a:effectLst/>
                          <a:latin typeface="Segoe UI" pitchFamily="34" charset="0"/>
                          <a:ea typeface="Segoe UI" pitchFamily="34" charset="0"/>
                          <a:cs typeface="Segoe UI" pitchFamily="34" charset="0"/>
                        </a:rPr>
                        <a:t>Other children have been unfriendly or mean toward you at school or on the playground</a:t>
                      </a:r>
                    </a:p>
                  </a:txBody>
                  <a:tcPr marL="9525" marR="9525" marT="9525" marB="0"/>
                </a:tc>
                <a:tc>
                  <a:txBody>
                    <a:bodyPr/>
                    <a:lstStyle/>
                    <a:p>
                      <a:pPr algn="ctr" fontAlgn="ctr"/>
                      <a:r>
                        <a:rPr lang="en-US" sz="1100" b="0" i="0" u="none" strike="noStrike" dirty="0" smtClean="0">
                          <a:solidFill>
                            <a:srgbClr val="000000"/>
                          </a:solidFill>
                          <a:effectLst/>
                          <a:latin typeface="Segoe UI" pitchFamily="34" charset="0"/>
                          <a:ea typeface="Segoe UI" pitchFamily="34" charset="0"/>
                          <a:cs typeface="Segoe UI" pitchFamily="34" charset="0"/>
                        </a:rPr>
                        <a:t>42%</a:t>
                      </a:r>
                      <a:endParaRPr lang="en-US" sz="1100" b="0" i="0" u="none" strike="noStrike" dirty="0">
                        <a:solidFill>
                          <a:srgbClr val="000000"/>
                        </a:solidFill>
                        <a:effectLst/>
                        <a:latin typeface="Segoe UI" pitchFamily="34" charset="0"/>
                        <a:ea typeface="Segoe UI" pitchFamily="34" charset="0"/>
                        <a:cs typeface="Segoe UI" pitchFamily="34" charset="0"/>
                      </a:endParaRPr>
                    </a:p>
                  </a:txBody>
                  <a:tcPr marL="9525" marR="9525" marT="9525" marB="0" anchor="ctr"/>
                </a:tc>
              </a:tr>
              <a:tr h="257908">
                <a:tc vMerge="1">
                  <a:txBody>
                    <a:bodyPr/>
                    <a:lstStyle/>
                    <a:p>
                      <a:pPr algn="ctr" fontAlgn="t"/>
                      <a:endParaRPr lang="en-US" sz="1100" b="1" i="0" u="none" strike="noStrike" dirty="0">
                        <a:solidFill>
                          <a:srgbClr val="000000"/>
                        </a:solidFill>
                        <a:effectLst/>
                        <a:latin typeface="Segoe UI" pitchFamily="34" charset="0"/>
                        <a:ea typeface="Segoe UI" pitchFamily="34" charset="0"/>
                        <a:cs typeface="Segoe UI" pitchFamily="34" charset="0"/>
                      </a:endParaRPr>
                    </a:p>
                  </a:txBody>
                  <a:tcPr marL="9525" marR="9525" marT="9525" marB="0"/>
                </a:tc>
                <a:tc>
                  <a:txBody>
                    <a:bodyPr/>
                    <a:lstStyle/>
                    <a:p>
                      <a:pPr algn="l" fontAlgn="t"/>
                      <a:r>
                        <a:rPr lang="en-US" sz="1100" b="0" i="0" u="none" strike="noStrike" dirty="0">
                          <a:solidFill>
                            <a:srgbClr val="000000"/>
                          </a:solidFill>
                          <a:effectLst/>
                          <a:latin typeface="Segoe UI" pitchFamily="34" charset="0"/>
                          <a:ea typeface="Segoe UI" pitchFamily="34" charset="0"/>
                          <a:cs typeface="Segoe UI" pitchFamily="34" charset="0"/>
                        </a:rPr>
                        <a:t>Other children have made fun of you or teased you at school or on the playground</a:t>
                      </a:r>
                    </a:p>
                  </a:txBody>
                  <a:tcPr marL="9525" marR="9525" marT="9525" marB="0"/>
                </a:tc>
                <a:tc>
                  <a:txBody>
                    <a:bodyPr/>
                    <a:lstStyle/>
                    <a:p>
                      <a:pPr algn="ctr" fontAlgn="ctr"/>
                      <a:r>
                        <a:rPr lang="en-US" sz="1100" b="0" i="0" u="none" strike="noStrike" dirty="0" smtClean="0">
                          <a:solidFill>
                            <a:srgbClr val="000000"/>
                          </a:solidFill>
                          <a:effectLst/>
                          <a:latin typeface="Segoe UI" pitchFamily="34" charset="0"/>
                          <a:ea typeface="Segoe UI" pitchFamily="34" charset="0"/>
                          <a:cs typeface="Segoe UI" pitchFamily="34" charset="0"/>
                        </a:rPr>
                        <a:t>41%</a:t>
                      </a:r>
                      <a:endParaRPr lang="en-US" sz="1100" b="0" i="0" u="none" strike="noStrike" dirty="0">
                        <a:solidFill>
                          <a:srgbClr val="000000"/>
                        </a:solidFill>
                        <a:effectLst/>
                        <a:latin typeface="Segoe UI" pitchFamily="34" charset="0"/>
                        <a:ea typeface="Segoe UI" pitchFamily="34" charset="0"/>
                        <a:cs typeface="Segoe UI" pitchFamily="34" charset="0"/>
                      </a:endParaRPr>
                    </a:p>
                  </a:txBody>
                  <a:tcPr marL="9525" marR="9525" marT="9525" marB="0" anchor="ctr"/>
                </a:tc>
              </a:tr>
              <a:tr h="257908">
                <a:tc vMerge="1">
                  <a:txBody>
                    <a:bodyPr/>
                    <a:lstStyle/>
                    <a:p>
                      <a:pPr algn="ctr" fontAlgn="t"/>
                      <a:endParaRPr lang="en-US" sz="1100" b="1" i="0" u="none" strike="noStrike" dirty="0">
                        <a:solidFill>
                          <a:srgbClr val="000000"/>
                        </a:solidFill>
                        <a:effectLst/>
                        <a:latin typeface="Segoe UI" pitchFamily="34" charset="0"/>
                        <a:ea typeface="Segoe UI" pitchFamily="34" charset="0"/>
                        <a:cs typeface="Segoe UI" pitchFamily="34" charset="0"/>
                      </a:endParaRPr>
                    </a:p>
                  </a:txBody>
                  <a:tcPr marL="9525" marR="9525" marT="9525" marB="0"/>
                </a:tc>
                <a:tc>
                  <a:txBody>
                    <a:bodyPr/>
                    <a:lstStyle/>
                    <a:p>
                      <a:pPr algn="l" fontAlgn="t"/>
                      <a:r>
                        <a:rPr lang="en-US" sz="1100" b="0" i="0" u="none" strike="noStrike" dirty="0">
                          <a:solidFill>
                            <a:srgbClr val="000000"/>
                          </a:solidFill>
                          <a:effectLst/>
                          <a:latin typeface="Segoe UI" pitchFamily="34" charset="0"/>
                          <a:ea typeface="Segoe UI" pitchFamily="34" charset="0"/>
                          <a:cs typeface="Segoe UI" pitchFamily="34" charset="0"/>
                        </a:rPr>
                        <a:t>Other children have called you mean names at school or on the playground</a:t>
                      </a:r>
                    </a:p>
                  </a:txBody>
                  <a:tcPr marL="9525" marR="9525" marT="9525" marB="0"/>
                </a:tc>
                <a:tc>
                  <a:txBody>
                    <a:bodyPr/>
                    <a:lstStyle/>
                    <a:p>
                      <a:pPr algn="ctr" fontAlgn="ctr"/>
                      <a:r>
                        <a:rPr lang="en-US" sz="1100" b="0" i="0" u="none" strike="noStrike" dirty="0">
                          <a:solidFill>
                            <a:srgbClr val="000000"/>
                          </a:solidFill>
                          <a:effectLst/>
                          <a:latin typeface="Segoe UI" pitchFamily="34" charset="0"/>
                          <a:ea typeface="Segoe UI" pitchFamily="34" charset="0"/>
                          <a:cs typeface="Segoe UI" pitchFamily="34" charset="0"/>
                        </a:rPr>
                        <a:t>35%</a:t>
                      </a:r>
                    </a:p>
                  </a:txBody>
                  <a:tcPr marL="9525" marR="9525" marT="9525" marB="0" anchor="ctr"/>
                </a:tc>
              </a:tr>
              <a:tr h="257908">
                <a:tc rowSpan="3">
                  <a:txBody>
                    <a:bodyPr/>
                    <a:lstStyle/>
                    <a:p>
                      <a:pPr algn="ctr" fontAlgn="t"/>
                      <a:r>
                        <a:rPr lang="en-US" sz="1400" b="1" i="0" u="none" strike="noStrike" dirty="0" smtClean="0">
                          <a:solidFill>
                            <a:srgbClr val="000000"/>
                          </a:solidFill>
                          <a:effectLst/>
                          <a:latin typeface="Segoe UI" pitchFamily="34" charset="0"/>
                          <a:ea typeface="Segoe UI" pitchFamily="34" charset="0"/>
                          <a:cs typeface="Segoe UI" pitchFamily="34" charset="0"/>
                        </a:rPr>
                        <a:t>42% </a:t>
                      </a:r>
                    </a:p>
                    <a:p>
                      <a:pPr algn="ctr" fontAlgn="t"/>
                      <a:r>
                        <a:rPr lang="en-US" sz="1100" b="1" i="0" u="none" strike="noStrike" dirty="0" smtClean="0">
                          <a:solidFill>
                            <a:srgbClr val="000000"/>
                          </a:solidFill>
                          <a:effectLst/>
                          <a:latin typeface="Segoe UI" pitchFamily="34" charset="0"/>
                          <a:ea typeface="Segoe UI" pitchFamily="34" charset="0"/>
                          <a:cs typeface="Segoe UI" pitchFamily="34" charset="0"/>
                        </a:rPr>
                        <a:t>Bullied</a:t>
                      </a:r>
                      <a:r>
                        <a:rPr lang="en-US" sz="1100" b="1" i="0" u="none" strike="noStrike" baseline="0" dirty="0" smtClean="0">
                          <a:solidFill>
                            <a:srgbClr val="000000"/>
                          </a:solidFill>
                          <a:effectLst/>
                          <a:latin typeface="Segoe UI" pitchFamily="34" charset="0"/>
                          <a:ea typeface="Segoe UI" pitchFamily="34" charset="0"/>
                          <a:cs typeface="Segoe UI" pitchFamily="34" charset="0"/>
                        </a:rPr>
                        <a:t> Someone Else Offline</a:t>
                      </a:r>
                      <a:endParaRPr lang="en-US" sz="1100" b="1" i="0" u="none" strike="noStrike" dirty="0">
                        <a:solidFill>
                          <a:srgbClr val="000000"/>
                        </a:solidFill>
                        <a:effectLst/>
                        <a:latin typeface="Segoe UI" pitchFamily="34" charset="0"/>
                        <a:ea typeface="Segoe UI" pitchFamily="34" charset="0"/>
                        <a:cs typeface="Segoe UI" pitchFamily="34" charset="0"/>
                      </a:endParaRPr>
                    </a:p>
                  </a:txBody>
                  <a:tcPr marL="9525" marR="9525" marT="9525" marB="0" anchor="ctr"/>
                </a:tc>
                <a:tc>
                  <a:txBody>
                    <a:bodyPr/>
                    <a:lstStyle/>
                    <a:p>
                      <a:pPr algn="l" fontAlgn="t"/>
                      <a:r>
                        <a:rPr lang="en-US" sz="1100" b="0" i="0" u="none" strike="noStrike" dirty="0">
                          <a:solidFill>
                            <a:srgbClr val="000000"/>
                          </a:solidFill>
                          <a:effectLst/>
                          <a:latin typeface="Segoe UI" pitchFamily="34" charset="0"/>
                          <a:ea typeface="Segoe UI" pitchFamily="34" charset="0"/>
                          <a:cs typeface="Segoe UI" pitchFamily="34" charset="0"/>
                        </a:rPr>
                        <a:t>You have been unfriendly or mean toward you at school or on the playground</a:t>
                      </a:r>
                    </a:p>
                  </a:txBody>
                  <a:tcPr marL="9525" marR="9525" marT="9525" marB="0"/>
                </a:tc>
                <a:tc>
                  <a:txBody>
                    <a:bodyPr/>
                    <a:lstStyle/>
                    <a:p>
                      <a:pPr algn="ctr" fontAlgn="ctr"/>
                      <a:r>
                        <a:rPr lang="en-US" sz="1100" b="0" i="0" u="none" strike="noStrike" dirty="0">
                          <a:solidFill>
                            <a:srgbClr val="000000"/>
                          </a:solidFill>
                          <a:effectLst/>
                          <a:latin typeface="Segoe UI" pitchFamily="34" charset="0"/>
                          <a:ea typeface="Segoe UI" pitchFamily="34" charset="0"/>
                          <a:cs typeface="Segoe UI" pitchFamily="34" charset="0"/>
                        </a:rPr>
                        <a:t>18%</a:t>
                      </a:r>
                    </a:p>
                  </a:txBody>
                  <a:tcPr marL="9525" marR="9525" marT="9525" marB="0" anchor="ctr"/>
                </a:tc>
              </a:tr>
              <a:tr h="257908">
                <a:tc vMerge="1">
                  <a:txBody>
                    <a:bodyPr/>
                    <a:lstStyle/>
                    <a:p>
                      <a:pPr algn="ctr" fontAlgn="t"/>
                      <a:endParaRPr lang="en-US" sz="1100" b="1" i="0" u="none" strike="noStrike" dirty="0">
                        <a:solidFill>
                          <a:srgbClr val="000000"/>
                        </a:solidFill>
                        <a:effectLst/>
                        <a:latin typeface="Segoe UI" pitchFamily="34" charset="0"/>
                        <a:ea typeface="Segoe UI" pitchFamily="34" charset="0"/>
                        <a:cs typeface="Segoe UI" pitchFamily="34" charset="0"/>
                      </a:endParaRPr>
                    </a:p>
                  </a:txBody>
                  <a:tcPr marL="9525" marR="9525" marT="9525" marB="0"/>
                </a:tc>
                <a:tc>
                  <a:txBody>
                    <a:bodyPr/>
                    <a:lstStyle/>
                    <a:p>
                      <a:pPr algn="l" fontAlgn="t"/>
                      <a:r>
                        <a:rPr lang="en-US" sz="1100" b="0" i="0" u="none" strike="noStrike" dirty="0">
                          <a:solidFill>
                            <a:srgbClr val="000000"/>
                          </a:solidFill>
                          <a:effectLst/>
                          <a:latin typeface="Segoe UI" pitchFamily="34" charset="0"/>
                          <a:ea typeface="Segoe UI" pitchFamily="34" charset="0"/>
                          <a:cs typeface="Segoe UI" pitchFamily="34" charset="0"/>
                        </a:rPr>
                        <a:t>You have made fun of you or teased you at school or on the playground</a:t>
                      </a:r>
                    </a:p>
                  </a:txBody>
                  <a:tcPr marL="9525" marR="9525" marT="9525" marB="0"/>
                </a:tc>
                <a:tc>
                  <a:txBody>
                    <a:bodyPr/>
                    <a:lstStyle/>
                    <a:p>
                      <a:pPr algn="ctr" fontAlgn="ctr"/>
                      <a:r>
                        <a:rPr lang="en-US" sz="1100" b="0" i="0" u="none" strike="noStrike" dirty="0">
                          <a:solidFill>
                            <a:srgbClr val="000000"/>
                          </a:solidFill>
                          <a:effectLst/>
                          <a:latin typeface="Segoe UI" pitchFamily="34" charset="0"/>
                          <a:ea typeface="Segoe UI" pitchFamily="34" charset="0"/>
                          <a:cs typeface="Segoe UI" pitchFamily="34" charset="0"/>
                        </a:rPr>
                        <a:t>23%</a:t>
                      </a:r>
                    </a:p>
                  </a:txBody>
                  <a:tcPr marL="9525" marR="9525" marT="9525" marB="0" anchor="ctr"/>
                </a:tc>
              </a:tr>
              <a:tr h="257908">
                <a:tc vMerge="1">
                  <a:txBody>
                    <a:bodyPr/>
                    <a:lstStyle/>
                    <a:p>
                      <a:pPr algn="ctr" fontAlgn="t"/>
                      <a:endParaRPr lang="en-US" sz="1100" b="1" i="0" u="none" strike="noStrike" dirty="0">
                        <a:solidFill>
                          <a:srgbClr val="000000"/>
                        </a:solidFill>
                        <a:effectLst/>
                        <a:latin typeface="Segoe UI" pitchFamily="34" charset="0"/>
                        <a:ea typeface="Segoe UI" pitchFamily="34" charset="0"/>
                        <a:cs typeface="Segoe UI" pitchFamily="34" charset="0"/>
                      </a:endParaRPr>
                    </a:p>
                  </a:txBody>
                  <a:tcPr marL="9525" marR="9525" marT="9525" marB="0"/>
                </a:tc>
                <a:tc>
                  <a:txBody>
                    <a:bodyPr/>
                    <a:lstStyle/>
                    <a:p>
                      <a:pPr algn="l" fontAlgn="t"/>
                      <a:r>
                        <a:rPr lang="en-US" sz="1100" b="0" i="0" u="none" strike="noStrike" dirty="0">
                          <a:solidFill>
                            <a:srgbClr val="000000"/>
                          </a:solidFill>
                          <a:effectLst/>
                          <a:latin typeface="Segoe UI" pitchFamily="34" charset="0"/>
                          <a:ea typeface="Segoe UI" pitchFamily="34" charset="0"/>
                          <a:cs typeface="Segoe UI" pitchFamily="34" charset="0"/>
                        </a:rPr>
                        <a:t>You have called you mean names at school or on the playground</a:t>
                      </a:r>
                    </a:p>
                  </a:txBody>
                  <a:tcPr marL="9525" marR="9525" marT="9525" marB="0"/>
                </a:tc>
                <a:tc>
                  <a:txBody>
                    <a:bodyPr/>
                    <a:lstStyle/>
                    <a:p>
                      <a:pPr algn="ctr" fontAlgn="ctr"/>
                      <a:r>
                        <a:rPr lang="en-US" sz="1100" b="0" i="0" u="none" strike="noStrike" dirty="0">
                          <a:solidFill>
                            <a:srgbClr val="000000"/>
                          </a:solidFill>
                          <a:effectLst/>
                          <a:latin typeface="Segoe UI" pitchFamily="34" charset="0"/>
                          <a:ea typeface="Segoe UI" pitchFamily="34" charset="0"/>
                          <a:cs typeface="Segoe UI" pitchFamily="34" charset="0"/>
                        </a:rPr>
                        <a:t>20%</a:t>
                      </a:r>
                    </a:p>
                  </a:txBody>
                  <a:tcPr marL="9525" marR="9525" marT="9525" marB="0" anchor="ctr"/>
                </a:tc>
              </a:tr>
            </a:tbl>
          </a:graphicData>
        </a:graphic>
      </p:graphicFrame>
      <p:sp>
        <p:nvSpPr>
          <p:cNvPr id="6" name="Title 1"/>
          <p:cNvSpPr>
            <a:spLocks noGrp="1"/>
          </p:cNvSpPr>
          <p:nvPr>
            <p:ph type="title" idx="4294967295"/>
          </p:nvPr>
        </p:nvSpPr>
        <p:spPr>
          <a:xfrm>
            <a:off x="353290" y="0"/>
            <a:ext cx="8409709" cy="1100995"/>
          </a:xfrm>
          <a:prstGeom prst="rect">
            <a:avLst/>
          </a:prstGeom>
        </p:spPr>
        <p:txBody>
          <a:bodyPr/>
          <a:lstStyle/>
          <a:p>
            <a:pPr algn="r"/>
            <a:r>
              <a:rPr lang="en-US" sz="2800" dirty="0" smtClean="0">
                <a:solidFill>
                  <a:schemeClr val="bg1"/>
                </a:solidFill>
              </a:rPr>
              <a:t>Types of Online &amp; Offline Bullying</a:t>
            </a:r>
            <a:endParaRPr lang="en-US" sz="2800" dirty="0">
              <a:solidFill>
                <a:schemeClr val="bg1"/>
              </a:solidFill>
            </a:endParaRPr>
          </a:p>
        </p:txBody>
      </p:sp>
      <p:sp>
        <p:nvSpPr>
          <p:cNvPr id="7" name="Content Placeholder 8"/>
          <p:cNvSpPr txBox="1">
            <a:spLocks/>
          </p:cNvSpPr>
          <p:nvPr/>
        </p:nvSpPr>
        <p:spPr>
          <a:xfrm>
            <a:off x="304800" y="1447800"/>
            <a:ext cx="8722659" cy="838200"/>
          </a:xfrm>
          <a:prstGeom prst="rect">
            <a:avLst/>
          </a:prstGeom>
          <a:ln>
            <a:miter lim="800000"/>
            <a:headEnd/>
            <a:tailEnd/>
          </a:ln>
          <a:extLst/>
        </p:spPr>
        <p:txBody>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Geneva" pitchFamily="-111" charset="0"/>
                <a:cs typeface="Geneva" pitchFamily="-111"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Geneva" pitchFamily="-111" charset="0"/>
                <a:cs typeface="Geneva" pitchFamily="-111" charset="0"/>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Geneva" pitchFamily="-111" charset="0"/>
                <a:cs typeface="Geneva" pitchFamily="-111" charset="0"/>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Geneva" pitchFamily="-111" charset="0"/>
                <a:cs typeface="Geneva" pitchFamily="-111" charset="0"/>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Geneva" pitchFamily="-111" charset="0"/>
                <a:cs typeface="Geneva" pitchFamily="-111"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buSzPct val="67000"/>
              <a:buBlip>
                <a:blip r:embed="rId2"/>
              </a:buBlip>
              <a:defRPr/>
            </a:pPr>
            <a:r>
              <a:rPr lang="en-US" sz="1200" dirty="0" smtClean="0">
                <a:solidFill>
                  <a:prstClr val="black"/>
                </a:solidFill>
                <a:latin typeface="Segoe UI" pitchFamily="34" charset="0"/>
                <a:ea typeface="Segoe UI" pitchFamily="34" charset="0"/>
                <a:cs typeface="Segoe UI" pitchFamily="34" charset="0"/>
              </a:rPr>
              <a:t>Offline bullying is nearly twice as common as bullying online.</a:t>
            </a:r>
          </a:p>
          <a:p>
            <a:pPr lvl="0">
              <a:buSzPct val="67000"/>
              <a:buBlip>
                <a:blip r:embed="rId2"/>
              </a:buBlip>
              <a:defRPr/>
            </a:pPr>
            <a:r>
              <a:rPr lang="en-US" sz="1200" dirty="0" smtClean="0">
                <a:solidFill>
                  <a:prstClr val="black"/>
                </a:solidFill>
                <a:latin typeface="Segoe UI" pitchFamily="34" charset="0"/>
                <a:ea typeface="Segoe UI" pitchFamily="34" charset="0"/>
                <a:cs typeface="Segoe UI" pitchFamily="34" charset="0"/>
              </a:rPr>
              <a:t>Reported rates of bullying someone else are significantly lower than the reported rates of being bullied.  This suggests bullies target multiple children and/or some children were unwilling to admit to bullying someone else.</a:t>
            </a:r>
          </a:p>
          <a:p>
            <a:pPr lvl="0">
              <a:buSzPct val="67000"/>
              <a:buBlip>
                <a:blip r:embed="rId2"/>
              </a:buBlip>
              <a:defRPr/>
            </a:pPr>
            <a:endParaRPr lang="en-US" sz="1200" dirty="0" smtClean="0">
              <a:solidFill>
                <a:prstClr val="black"/>
              </a:soli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116307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idx="4294967295"/>
          </p:nvPr>
        </p:nvSpPr>
        <p:spPr>
          <a:xfrm>
            <a:off x="353290" y="152400"/>
            <a:ext cx="8409709" cy="948595"/>
          </a:xfrm>
          <a:prstGeom prst="rect">
            <a:avLst/>
          </a:prstGeom>
        </p:spPr>
        <p:txBody>
          <a:bodyPr/>
          <a:lstStyle/>
          <a:p>
            <a:pPr algn="r"/>
            <a:r>
              <a:rPr lang="en-US" sz="2800" dirty="0" smtClean="0">
                <a:solidFill>
                  <a:schemeClr val="bg1"/>
                </a:solidFill>
              </a:rPr>
              <a:t>Types of Online &amp; Offline Bullying: </a:t>
            </a:r>
            <a:br>
              <a:rPr lang="en-US" sz="2800" dirty="0" smtClean="0">
                <a:solidFill>
                  <a:schemeClr val="bg1"/>
                </a:solidFill>
              </a:rPr>
            </a:br>
            <a:r>
              <a:rPr lang="en-US" sz="2800" dirty="0" smtClean="0">
                <a:solidFill>
                  <a:schemeClr val="bg1"/>
                </a:solidFill>
              </a:rPr>
              <a:t>Country/Region Detail</a:t>
            </a:r>
            <a:endParaRPr lang="en-US" sz="2800" dirty="0">
              <a:solidFill>
                <a:schemeClr val="bg1"/>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155566730"/>
              </p:ext>
            </p:extLst>
          </p:nvPr>
        </p:nvGraphicFramePr>
        <p:xfrm>
          <a:off x="457200" y="1831776"/>
          <a:ext cx="8229594" cy="4340424"/>
        </p:xfrm>
        <a:graphic>
          <a:graphicData uri="http://schemas.openxmlformats.org/drawingml/2006/table">
            <a:tbl>
              <a:tblPr/>
              <a:tblGrid>
                <a:gridCol w="237646"/>
                <a:gridCol w="1813152"/>
                <a:gridCol w="237646"/>
                <a:gridCol w="237646"/>
                <a:gridCol w="237646"/>
                <a:gridCol w="237646"/>
                <a:gridCol w="237646"/>
                <a:gridCol w="237646"/>
                <a:gridCol w="237646"/>
                <a:gridCol w="237646"/>
                <a:gridCol w="237646"/>
                <a:gridCol w="237646"/>
                <a:gridCol w="237646"/>
                <a:gridCol w="237646"/>
                <a:gridCol w="237646"/>
                <a:gridCol w="237646"/>
                <a:gridCol w="237646"/>
                <a:gridCol w="237646"/>
                <a:gridCol w="237646"/>
                <a:gridCol w="237646"/>
                <a:gridCol w="237646"/>
                <a:gridCol w="237646"/>
                <a:gridCol w="237646"/>
                <a:gridCol w="237646"/>
                <a:gridCol w="237646"/>
                <a:gridCol w="237646"/>
                <a:gridCol w="237646"/>
                <a:gridCol w="237646"/>
              </a:tblGrid>
              <a:tr h="155016">
                <a:tc>
                  <a:txBody>
                    <a:bodyPr/>
                    <a:lstStyle/>
                    <a:p>
                      <a:pPr algn="l" fontAlgn="ctr"/>
                      <a:r>
                        <a:rPr lang="en-US" sz="900" b="0" i="0" u="none" strike="noStrike" dirty="0">
                          <a:solidFill>
                            <a:srgbClr val="000000"/>
                          </a:solidFill>
                          <a:effectLst/>
                          <a:latin typeface="+mj-lt"/>
                        </a:rPr>
                        <a:t> </a:t>
                      </a:r>
                    </a:p>
                  </a:txBody>
                  <a:tcPr marL="0" marR="0" marT="0" marB="0" anchor="ctr">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002060"/>
                    </a:solidFill>
                  </a:tcPr>
                </a:tc>
                <a:tc>
                  <a:txBody>
                    <a:bodyPr/>
                    <a:lstStyle/>
                    <a:p>
                      <a:pPr algn="l" fontAlgn="t"/>
                      <a:r>
                        <a:rPr lang="en-US" sz="900" b="1" i="0" u="none" strike="noStrike" dirty="0">
                          <a:solidFill>
                            <a:srgbClr val="FFFFFF"/>
                          </a:solidFill>
                          <a:effectLst/>
                          <a:latin typeface="+mj-lt"/>
                        </a:rPr>
                        <a:t>Types of Online &amp; Offline </a:t>
                      </a:r>
                      <a:r>
                        <a:rPr lang="en-US" sz="900" b="1" i="0" u="none" strike="noStrike" dirty="0" smtClean="0">
                          <a:solidFill>
                            <a:srgbClr val="FFFFFF"/>
                          </a:solidFill>
                          <a:effectLst/>
                          <a:latin typeface="+mj-lt"/>
                        </a:rPr>
                        <a:t>Bullying</a:t>
                      </a:r>
                      <a:endParaRPr lang="en-US" sz="900" b="1" i="0" u="none" strike="noStrike" dirty="0">
                        <a:solidFill>
                          <a:srgbClr val="FFFFFF"/>
                        </a:solidFill>
                        <a:effectLst/>
                        <a:latin typeface="+mj-lt"/>
                      </a:endParaRPr>
                    </a:p>
                  </a:txBody>
                  <a:tcPr marL="0" marR="0" marT="0"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2060"/>
                    </a:solidFill>
                  </a:tcPr>
                </a:tc>
                <a:tc>
                  <a:txBody>
                    <a:bodyPr/>
                    <a:lstStyle/>
                    <a:p>
                      <a:pPr algn="ctr" fontAlgn="ctr"/>
                      <a:r>
                        <a:rPr lang="en-US" sz="900" b="1" i="0" u="none" strike="noStrike" dirty="0">
                          <a:solidFill>
                            <a:srgbClr val="FFFFFF"/>
                          </a:solidFill>
                          <a:effectLst/>
                          <a:latin typeface="+mj-lt"/>
                        </a:rPr>
                        <a:t>WW</a:t>
                      </a:r>
                    </a:p>
                  </a:txBody>
                  <a:tcPr marL="0" marR="0" marT="0" marB="0" anchor="ctr">
                    <a:lnL w="6350" cap="flat" cmpd="sng" algn="ctr">
                      <a:solidFill>
                        <a:srgbClr val="FFFFFF"/>
                      </a:solidFill>
                      <a:prstDash val="solid"/>
                      <a:round/>
                      <a:headEnd type="none" w="med" len="med"/>
                      <a:tailEnd type="none" w="med" len="med"/>
                    </a:lnL>
                    <a:lnR>
                      <a:noFill/>
                    </a:lnR>
                    <a:lnT>
                      <a:noFill/>
                    </a:lnT>
                    <a:lnB>
                      <a:noFill/>
                    </a:lnB>
                    <a:solidFill>
                      <a:srgbClr val="002060"/>
                    </a:solidFill>
                  </a:tcPr>
                </a:tc>
                <a:tc>
                  <a:txBody>
                    <a:bodyPr/>
                    <a:lstStyle/>
                    <a:p>
                      <a:pPr algn="ctr" fontAlgn="t"/>
                      <a:r>
                        <a:rPr lang="en-US" sz="900" b="1" i="0" u="none" strike="noStrike" dirty="0">
                          <a:solidFill>
                            <a:srgbClr val="FFFFFF"/>
                          </a:solidFill>
                          <a:effectLst/>
                          <a:latin typeface="+mj-lt"/>
                        </a:rPr>
                        <a:t>US</a:t>
                      </a:r>
                    </a:p>
                  </a:txBody>
                  <a:tcPr marL="0" marR="0" marT="0" marB="0">
                    <a:lnL>
                      <a:noFill/>
                    </a:lnL>
                    <a:lnR>
                      <a:noFill/>
                    </a:lnR>
                    <a:lnT>
                      <a:noFill/>
                    </a:lnT>
                    <a:lnB>
                      <a:noFill/>
                    </a:lnB>
                    <a:solidFill>
                      <a:srgbClr val="002060"/>
                    </a:solidFill>
                  </a:tcPr>
                </a:tc>
                <a:tc>
                  <a:txBody>
                    <a:bodyPr/>
                    <a:lstStyle/>
                    <a:p>
                      <a:pPr algn="ctr" fontAlgn="t"/>
                      <a:r>
                        <a:rPr lang="en-US" sz="900" b="1" i="0" u="none" strike="noStrike" dirty="0">
                          <a:solidFill>
                            <a:srgbClr val="FFFFFF"/>
                          </a:solidFill>
                          <a:effectLst/>
                          <a:latin typeface="+mj-lt"/>
                        </a:rPr>
                        <a:t>CA</a:t>
                      </a:r>
                    </a:p>
                  </a:txBody>
                  <a:tcPr marL="0" marR="0" marT="0" marB="0">
                    <a:lnL>
                      <a:noFill/>
                    </a:lnL>
                    <a:lnR>
                      <a:noFill/>
                    </a:lnR>
                    <a:lnT>
                      <a:noFill/>
                    </a:lnT>
                    <a:lnB>
                      <a:noFill/>
                    </a:lnB>
                    <a:solidFill>
                      <a:srgbClr val="002060"/>
                    </a:solidFill>
                  </a:tcPr>
                </a:tc>
                <a:tc>
                  <a:txBody>
                    <a:bodyPr/>
                    <a:lstStyle/>
                    <a:p>
                      <a:pPr algn="ctr" fontAlgn="t"/>
                      <a:r>
                        <a:rPr lang="en-US" sz="900" b="1" i="0" u="none" strike="noStrike" dirty="0">
                          <a:solidFill>
                            <a:srgbClr val="FFFFFF"/>
                          </a:solidFill>
                          <a:effectLst/>
                          <a:latin typeface="+mj-lt"/>
                        </a:rPr>
                        <a:t>AU</a:t>
                      </a:r>
                    </a:p>
                  </a:txBody>
                  <a:tcPr marL="0" marR="0" marT="0" marB="0">
                    <a:lnL>
                      <a:noFill/>
                    </a:lnL>
                    <a:lnR>
                      <a:noFill/>
                    </a:lnR>
                    <a:lnT>
                      <a:noFill/>
                    </a:lnT>
                    <a:lnB>
                      <a:noFill/>
                    </a:lnB>
                    <a:solidFill>
                      <a:srgbClr val="002060"/>
                    </a:solidFill>
                  </a:tcPr>
                </a:tc>
                <a:tc>
                  <a:txBody>
                    <a:bodyPr/>
                    <a:lstStyle/>
                    <a:p>
                      <a:pPr algn="ctr" fontAlgn="t"/>
                      <a:r>
                        <a:rPr lang="en-US" sz="900" b="1" i="0" u="none" strike="noStrike" dirty="0">
                          <a:solidFill>
                            <a:srgbClr val="FFFFFF"/>
                          </a:solidFill>
                          <a:effectLst/>
                          <a:latin typeface="+mj-lt"/>
                        </a:rPr>
                        <a:t>IN</a:t>
                      </a:r>
                    </a:p>
                  </a:txBody>
                  <a:tcPr marL="0" marR="0" marT="0" marB="0">
                    <a:lnL>
                      <a:noFill/>
                    </a:lnL>
                    <a:lnR>
                      <a:noFill/>
                    </a:lnR>
                    <a:lnT>
                      <a:noFill/>
                    </a:lnT>
                    <a:lnB>
                      <a:noFill/>
                    </a:lnB>
                    <a:solidFill>
                      <a:srgbClr val="002060"/>
                    </a:solidFill>
                  </a:tcPr>
                </a:tc>
                <a:tc>
                  <a:txBody>
                    <a:bodyPr/>
                    <a:lstStyle/>
                    <a:p>
                      <a:pPr algn="ctr" fontAlgn="t"/>
                      <a:r>
                        <a:rPr lang="en-US" sz="900" b="1" i="0" u="none" strike="noStrike" dirty="0">
                          <a:solidFill>
                            <a:srgbClr val="FFFFFF"/>
                          </a:solidFill>
                          <a:effectLst/>
                          <a:latin typeface="+mj-lt"/>
                        </a:rPr>
                        <a:t>JP</a:t>
                      </a:r>
                    </a:p>
                  </a:txBody>
                  <a:tcPr marL="0" marR="0" marT="0" marB="0">
                    <a:lnL>
                      <a:noFill/>
                    </a:lnL>
                    <a:lnR>
                      <a:noFill/>
                    </a:lnR>
                    <a:lnT>
                      <a:noFill/>
                    </a:lnT>
                    <a:lnB>
                      <a:noFill/>
                    </a:lnB>
                    <a:solidFill>
                      <a:srgbClr val="002060"/>
                    </a:solidFill>
                  </a:tcPr>
                </a:tc>
                <a:tc>
                  <a:txBody>
                    <a:bodyPr/>
                    <a:lstStyle/>
                    <a:p>
                      <a:pPr algn="ctr" fontAlgn="t"/>
                      <a:r>
                        <a:rPr lang="en-US" sz="900" b="1" i="0" u="none" strike="noStrike" dirty="0">
                          <a:solidFill>
                            <a:srgbClr val="FFFFFF"/>
                          </a:solidFill>
                          <a:effectLst/>
                          <a:latin typeface="+mj-lt"/>
                        </a:rPr>
                        <a:t>MY</a:t>
                      </a:r>
                    </a:p>
                  </a:txBody>
                  <a:tcPr marL="0" marR="0" marT="0" marB="0">
                    <a:lnL>
                      <a:noFill/>
                    </a:lnL>
                    <a:lnR>
                      <a:noFill/>
                    </a:lnR>
                    <a:lnT>
                      <a:noFill/>
                    </a:lnT>
                    <a:lnB>
                      <a:noFill/>
                    </a:lnB>
                    <a:solidFill>
                      <a:srgbClr val="002060"/>
                    </a:solidFill>
                  </a:tcPr>
                </a:tc>
                <a:tc>
                  <a:txBody>
                    <a:bodyPr/>
                    <a:lstStyle/>
                    <a:p>
                      <a:pPr algn="ctr" fontAlgn="t"/>
                      <a:r>
                        <a:rPr lang="en-US" sz="900" b="1" i="0" u="none" strike="noStrike" dirty="0">
                          <a:solidFill>
                            <a:srgbClr val="FFFFFF"/>
                          </a:solidFill>
                          <a:effectLst/>
                          <a:latin typeface="+mj-lt"/>
                        </a:rPr>
                        <a:t>SG</a:t>
                      </a:r>
                    </a:p>
                  </a:txBody>
                  <a:tcPr marL="0" marR="0" marT="0" marB="0">
                    <a:lnL>
                      <a:noFill/>
                    </a:lnL>
                    <a:lnR>
                      <a:noFill/>
                    </a:lnR>
                    <a:lnT>
                      <a:noFill/>
                    </a:lnT>
                    <a:lnB>
                      <a:noFill/>
                    </a:lnB>
                    <a:solidFill>
                      <a:srgbClr val="002060"/>
                    </a:solidFill>
                  </a:tcPr>
                </a:tc>
                <a:tc>
                  <a:txBody>
                    <a:bodyPr/>
                    <a:lstStyle/>
                    <a:p>
                      <a:pPr algn="ctr" fontAlgn="t"/>
                      <a:r>
                        <a:rPr lang="en-US" sz="900" b="1" i="0" u="none" strike="noStrike" dirty="0">
                          <a:solidFill>
                            <a:srgbClr val="FFFFFF"/>
                          </a:solidFill>
                          <a:effectLst/>
                          <a:latin typeface="+mj-lt"/>
                        </a:rPr>
                        <a:t>CZ</a:t>
                      </a:r>
                    </a:p>
                  </a:txBody>
                  <a:tcPr marL="0" marR="0" marT="0" marB="0">
                    <a:lnL>
                      <a:noFill/>
                    </a:lnL>
                    <a:lnR>
                      <a:noFill/>
                    </a:lnR>
                    <a:lnT>
                      <a:noFill/>
                    </a:lnT>
                    <a:lnB>
                      <a:noFill/>
                    </a:lnB>
                    <a:solidFill>
                      <a:srgbClr val="002060"/>
                    </a:solidFill>
                  </a:tcPr>
                </a:tc>
                <a:tc>
                  <a:txBody>
                    <a:bodyPr/>
                    <a:lstStyle/>
                    <a:p>
                      <a:pPr algn="ctr" fontAlgn="t"/>
                      <a:r>
                        <a:rPr lang="en-US" sz="900" b="1" i="0" u="none" strike="noStrike" dirty="0">
                          <a:solidFill>
                            <a:srgbClr val="FFFFFF"/>
                          </a:solidFill>
                          <a:effectLst/>
                          <a:latin typeface="+mj-lt"/>
                        </a:rPr>
                        <a:t>PL</a:t>
                      </a:r>
                    </a:p>
                  </a:txBody>
                  <a:tcPr marL="0" marR="0" marT="0" marB="0">
                    <a:lnL>
                      <a:noFill/>
                    </a:lnL>
                    <a:lnR>
                      <a:noFill/>
                    </a:lnR>
                    <a:lnT>
                      <a:noFill/>
                    </a:lnT>
                    <a:lnB>
                      <a:noFill/>
                    </a:lnB>
                    <a:solidFill>
                      <a:srgbClr val="002060"/>
                    </a:solidFill>
                  </a:tcPr>
                </a:tc>
                <a:tc>
                  <a:txBody>
                    <a:bodyPr/>
                    <a:lstStyle/>
                    <a:p>
                      <a:pPr algn="ctr" fontAlgn="t"/>
                      <a:r>
                        <a:rPr lang="en-US" sz="900" b="1" i="0" u="none" strike="noStrike" dirty="0">
                          <a:solidFill>
                            <a:srgbClr val="FFFFFF"/>
                          </a:solidFill>
                          <a:effectLst/>
                          <a:latin typeface="+mj-lt"/>
                        </a:rPr>
                        <a:t>RU</a:t>
                      </a:r>
                    </a:p>
                  </a:txBody>
                  <a:tcPr marL="0" marR="0" marT="0" marB="0">
                    <a:lnL>
                      <a:noFill/>
                    </a:lnL>
                    <a:lnR>
                      <a:noFill/>
                    </a:lnR>
                    <a:lnT>
                      <a:noFill/>
                    </a:lnT>
                    <a:lnB>
                      <a:noFill/>
                    </a:lnB>
                    <a:solidFill>
                      <a:srgbClr val="002060"/>
                    </a:solidFill>
                  </a:tcPr>
                </a:tc>
                <a:tc>
                  <a:txBody>
                    <a:bodyPr/>
                    <a:lstStyle/>
                    <a:p>
                      <a:pPr algn="ctr" fontAlgn="t"/>
                      <a:r>
                        <a:rPr lang="en-US" sz="900" b="1" i="0" u="none" strike="noStrike" dirty="0">
                          <a:solidFill>
                            <a:srgbClr val="FFFFFF"/>
                          </a:solidFill>
                          <a:effectLst/>
                          <a:latin typeface="+mj-lt"/>
                        </a:rPr>
                        <a:t>CN</a:t>
                      </a:r>
                    </a:p>
                  </a:txBody>
                  <a:tcPr marL="0" marR="0" marT="0" marB="0">
                    <a:lnL>
                      <a:noFill/>
                    </a:lnL>
                    <a:lnR>
                      <a:noFill/>
                    </a:lnR>
                    <a:lnT>
                      <a:noFill/>
                    </a:lnT>
                    <a:lnB>
                      <a:noFill/>
                    </a:lnB>
                    <a:solidFill>
                      <a:srgbClr val="002060"/>
                    </a:solidFill>
                  </a:tcPr>
                </a:tc>
                <a:tc>
                  <a:txBody>
                    <a:bodyPr/>
                    <a:lstStyle/>
                    <a:p>
                      <a:pPr algn="ctr" fontAlgn="t"/>
                      <a:r>
                        <a:rPr lang="en-US" sz="900" b="1" i="0" u="none" strike="noStrike" dirty="0">
                          <a:solidFill>
                            <a:srgbClr val="FFFFFF"/>
                          </a:solidFill>
                          <a:effectLst/>
                          <a:latin typeface="+mj-lt"/>
                        </a:rPr>
                        <a:t>AR</a:t>
                      </a:r>
                    </a:p>
                  </a:txBody>
                  <a:tcPr marL="0" marR="0" marT="0" marB="0">
                    <a:lnL>
                      <a:noFill/>
                    </a:lnL>
                    <a:lnR>
                      <a:noFill/>
                    </a:lnR>
                    <a:lnT>
                      <a:noFill/>
                    </a:lnT>
                    <a:lnB>
                      <a:noFill/>
                    </a:lnB>
                    <a:solidFill>
                      <a:srgbClr val="002060"/>
                    </a:solidFill>
                  </a:tcPr>
                </a:tc>
                <a:tc>
                  <a:txBody>
                    <a:bodyPr/>
                    <a:lstStyle/>
                    <a:p>
                      <a:pPr algn="ctr" fontAlgn="t"/>
                      <a:r>
                        <a:rPr lang="en-US" sz="900" b="1" i="0" u="none" strike="noStrike" dirty="0">
                          <a:solidFill>
                            <a:srgbClr val="FFFFFF"/>
                          </a:solidFill>
                          <a:effectLst/>
                          <a:latin typeface="+mj-lt"/>
                        </a:rPr>
                        <a:t>BR</a:t>
                      </a:r>
                    </a:p>
                  </a:txBody>
                  <a:tcPr marL="0" marR="0" marT="0" marB="0">
                    <a:lnL>
                      <a:noFill/>
                    </a:lnL>
                    <a:lnR>
                      <a:noFill/>
                    </a:lnR>
                    <a:lnT>
                      <a:noFill/>
                    </a:lnT>
                    <a:lnB>
                      <a:noFill/>
                    </a:lnB>
                    <a:solidFill>
                      <a:srgbClr val="002060"/>
                    </a:solidFill>
                  </a:tcPr>
                </a:tc>
                <a:tc>
                  <a:txBody>
                    <a:bodyPr/>
                    <a:lstStyle/>
                    <a:p>
                      <a:pPr algn="ctr" fontAlgn="t"/>
                      <a:r>
                        <a:rPr lang="en-US" sz="900" b="1" i="0" u="none" strike="noStrike" dirty="0">
                          <a:solidFill>
                            <a:srgbClr val="FFFFFF"/>
                          </a:solidFill>
                          <a:effectLst/>
                          <a:latin typeface="+mj-lt"/>
                        </a:rPr>
                        <a:t>EG</a:t>
                      </a:r>
                    </a:p>
                  </a:txBody>
                  <a:tcPr marL="0" marR="0" marT="0" marB="0">
                    <a:lnL>
                      <a:noFill/>
                    </a:lnL>
                    <a:lnR>
                      <a:noFill/>
                    </a:lnR>
                    <a:lnT>
                      <a:noFill/>
                    </a:lnT>
                    <a:lnB>
                      <a:noFill/>
                    </a:lnB>
                    <a:solidFill>
                      <a:srgbClr val="002060"/>
                    </a:solidFill>
                  </a:tcPr>
                </a:tc>
                <a:tc>
                  <a:txBody>
                    <a:bodyPr/>
                    <a:lstStyle/>
                    <a:p>
                      <a:pPr algn="ctr" fontAlgn="t"/>
                      <a:r>
                        <a:rPr lang="en-US" sz="900" b="1" i="0" u="none" strike="noStrike" dirty="0">
                          <a:solidFill>
                            <a:srgbClr val="FFFFFF"/>
                          </a:solidFill>
                          <a:effectLst/>
                          <a:latin typeface="+mj-lt"/>
                        </a:rPr>
                        <a:t>MA</a:t>
                      </a:r>
                    </a:p>
                  </a:txBody>
                  <a:tcPr marL="0" marR="0" marT="0" marB="0">
                    <a:lnL>
                      <a:noFill/>
                    </a:lnL>
                    <a:lnR>
                      <a:noFill/>
                    </a:lnR>
                    <a:lnT>
                      <a:noFill/>
                    </a:lnT>
                    <a:lnB>
                      <a:noFill/>
                    </a:lnB>
                    <a:solidFill>
                      <a:srgbClr val="002060"/>
                    </a:solidFill>
                  </a:tcPr>
                </a:tc>
                <a:tc>
                  <a:txBody>
                    <a:bodyPr/>
                    <a:lstStyle/>
                    <a:p>
                      <a:pPr algn="ctr" fontAlgn="t"/>
                      <a:r>
                        <a:rPr lang="en-US" sz="900" b="1" i="0" u="none" strike="noStrike" dirty="0">
                          <a:solidFill>
                            <a:srgbClr val="FFFFFF"/>
                          </a:solidFill>
                          <a:effectLst/>
                          <a:latin typeface="+mj-lt"/>
                        </a:rPr>
                        <a:t>PK</a:t>
                      </a:r>
                    </a:p>
                  </a:txBody>
                  <a:tcPr marL="0" marR="0" marT="0" marB="0">
                    <a:lnL>
                      <a:noFill/>
                    </a:lnL>
                    <a:lnR>
                      <a:noFill/>
                    </a:lnR>
                    <a:lnT>
                      <a:noFill/>
                    </a:lnT>
                    <a:lnB>
                      <a:noFill/>
                    </a:lnB>
                    <a:solidFill>
                      <a:srgbClr val="002060"/>
                    </a:solidFill>
                  </a:tcPr>
                </a:tc>
                <a:tc>
                  <a:txBody>
                    <a:bodyPr/>
                    <a:lstStyle/>
                    <a:p>
                      <a:pPr algn="ctr" fontAlgn="t"/>
                      <a:r>
                        <a:rPr lang="en-US" sz="900" b="1" i="0" u="none" strike="noStrike" dirty="0">
                          <a:solidFill>
                            <a:srgbClr val="FFFFFF"/>
                          </a:solidFill>
                          <a:effectLst/>
                          <a:latin typeface="+mj-lt"/>
                        </a:rPr>
                        <a:t>QA</a:t>
                      </a:r>
                    </a:p>
                  </a:txBody>
                  <a:tcPr marL="0" marR="0" marT="0" marB="0">
                    <a:lnL>
                      <a:noFill/>
                    </a:lnL>
                    <a:lnR>
                      <a:noFill/>
                    </a:lnR>
                    <a:lnT>
                      <a:noFill/>
                    </a:lnT>
                    <a:lnB>
                      <a:noFill/>
                    </a:lnB>
                    <a:solidFill>
                      <a:srgbClr val="002060"/>
                    </a:solidFill>
                  </a:tcPr>
                </a:tc>
                <a:tc>
                  <a:txBody>
                    <a:bodyPr/>
                    <a:lstStyle/>
                    <a:p>
                      <a:pPr algn="ctr" fontAlgn="t"/>
                      <a:r>
                        <a:rPr lang="en-US" sz="900" b="1" i="0" u="none" strike="noStrike" dirty="0">
                          <a:solidFill>
                            <a:srgbClr val="FFFFFF"/>
                          </a:solidFill>
                          <a:effectLst/>
                          <a:latin typeface="+mj-lt"/>
                        </a:rPr>
                        <a:t>TR</a:t>
                      </a:r>
                    </a:p>
                  </a:txBody>
                  <a:tcPr marL="0" marR="0" marT="0" marB="0">
                    <a:lnL>
                      <a:noFill/>
                    </a:lnL>
                    <a:lnR>
                      <a:noFill/>
                    </a:lnR>
                    <a:lnT>
                      <a:noFill/>
                    </a:lnT>
                    <a:lnB>
                      <a:noFill/>
                    </a:lnB>
                    <a:solidFill>
                      <a:srgbClr val="002060"/>
                    </a:solidFill>
                  </a:tcPr>
                </a:tc>
                <a:tc>
                  <a:txBody>
                    <a:bodyPr/>
                    <a:lstStyle/>
                    <a:p>
                      <a:pPr algn="ctr" fontAlgn="t"/>
                      <a:r>
                        <a:rPr lang="en-US" sz="900" b="1" i="0" u="none" strike="noStrike" dirty="0">
                          <a:solidFill>
                            <a:srgbClr val="FFFFFF"/>
                          </a:solidFill>
                          <a:effectLst/>
                          <a:latin typeface="+mj-lt"/>
                        </a:rPr>
                        <a:t>AE</a:t>
                      </a:r>
                    </a:p>
                  </a:txBody>
                  <a:tcPr marL="0" marR="0" marT="0" marB="0">
                    <a:lnL>
                      <a:noFill/>
                    </a:lnL>
                    <a:lnR>
                      <a:noFill/>
                    </a:lnR>
                    <a:lnT>
                      <a:noFill/>
                    </a:lnT>
                    <a:lnB>
                      <a:noFill/>
                    </a:lnB>
                    <a:solidFill>
                      <a:srgbClr val="002060"/>
                    </a:solidFill>
                  </a:tcPr>
                </a:tc>
                <a:tc>
                  <a:txBody>
                    <a:bodyPr/>
                    <a:lstStyle/>
                    <a:p>
                      <a:pPr algn="ctr" fontAlgn="t"/>
                      <a:r>
                        <a:rPr lang="en-US" sz="900" b="1" i="0" u="none" strike="noStrike" dirty="0">
                          <a:solidFill>
                            <a:srgbClr val="FFFFFF"/>
                          </a:solidFill>
                          <a:effectLst/>
                          <a:latin typeface="+mj-lt"/>
                        </a:rPr>
                        <a:t>FR</a:t>
                      </a:r>
                    </a:p>
                  </a:txBody>
                  <a:tcPr marL="0" marR="0" marT="0" marB="0">
                    <a:lnL>
                      <a:noFill/>
                    </a:lnL>
                    <a:lnR>
                      <a:noFill/>
                    </a:lnR>
                    <a:lnT>
                      <a:noFill/>
                    </a:lnT>
                    <a:lnB>
                      <a:noFill/>
                    </a:lnB>
                    <a:solidFill>
                      <a:srgbClr val="002060"/>
                    </a:solidFill>
                  </a:tcPr>
                </a:tc>
                <a:tc>
                  <a:txBody>
                    <a:bodyPr/>
                    <a:lstStyle/>
                    <a:p>
                      <a:pPr algn="ctr" fontAlgn="t"/>
                      <a:r>
                        <a:rPr lang="en-US" sz="900" b="1" i="0" u="none" strike="noStrike" dirty="0">
                          <a:solidFill>
                            <a:srgbClr val="FFFFFF"/>
                          </a:solidFill>
                          <a:effectLst/>
                          <a:latin typeface="+mj-lt"/>
                        </a:rPr>
                        <a:t>DE</a:t>
                      </a:r>
                    </a:p>
                  </a:txBody>
                  <a:tcPr marL="0" marR="0" marT="0" marB="0">
                    <a:lnL>
                      <a:noFill/>
                    </a:lnL>
                    <a:lnR>
                      <a:noFill/>
                    </a:lnR>
                    <a:lnT>
                      <a:noFill/>
                    </a:lnT>
                    <a:lnB>
                      <a:noFill/>
                    </a:lnB>
                    <a:solidFill>
                      <a:srgbClr val="002060"/>
                    </a:solidFill>
                  </a:tcPr>
                </a:tc>
                <a:tc>
                  <a:txBody>
                    <a:bodyPr/>
                    <a:lstStyle/>
                    <a:p>
                      <a:pPr algn="ctr" fontAlgn="t"/>
                      <a:r>
                        <a:rPr lang="en-US" sz="900" b="1" i="0" u="none" strike="noStrike" dirty="0">
                          <a:solidFill>
                            <a:srgbClr val="FFFFFF"/>
                          </a:solidFill>
                          <a:effectLst/>
                          <a:latin typeface="+mj-lt"/>
                        </a:rPr>
                        <a:t>IT</a:t>
                      </a:r>
                    </a:p>
                  </a:txBody>
                  <a:tcPr marL="0" marR="0" marT="0" marB="0">
                    <a:lnL>
                      <a:noFill/>
                    </a:lnL>
                    <a:lnR>
                      <a:noFill/>
                    </a:lnR>
                    <a:lnT>
                      <a:noFill/>
                    </a:lnT>
                    <a:lnB>
                      <a:noFill/>
                    </a:lnB>
                    <a:solidFill>
                      <a:srgbClr val="002060"/>
                    </a:solidFill>
                  </a:tcPr>
                </a:tc>
                <a:tc>
                  <a:txBody>
                    <a:bodyPr/>
                    <a:lstStyle/>
                    <a:p>
                      <a:pPr algn="ctr" fontAlgn="t"/>
                      <a:r>
                        <a:rPr lang="en-US" sz="900" b="1" i="0" u="none" strike="noStrike" dirty="0">
                          <a:solidFill>
                            <a:srgbClr val="FFFFFF"/>
                          </a:solidFill>
                          <a:effectLst/>
                          <a:latin typeface="+mj-lt"/>
                        </a:rPr>
                        <a:t>NO</a:t>
                      </a:r>
                    </a:p>
                  </a:txBody>
                  <a:tcPr marL="0" marR="0" marT="0" marB="0">
                    <a:lnL>
                      <a:noFill/>
                    </a:lnL>
                    <a:lnR>
                      <a:noFill/>
                    </a:lnR>
                    <a:lnT>
                      <a:noFill/>
                    </a:lnT>
                    <a:lnB>
                      <a:noFill/>
                    </a:lnB>
                    <a:solidFill>
                      <a:srgbClr val="002060"/>
                    </a:solidFill>
                  </a:tcPr>
                </a:tc>
                <a:tc>
                  <a:txBody>
                    <a:bodyPr/>
                    <a:lstStyle/>
                    <a:p>
                      <a:pPr algn="ctr" fontAlgn="t"/>
                      <a:r>
                        <a:rPr lang="en-US" sz="900" b="1" i="0" u="none" strike="noStrike" dirty="0">
                          <a:solidFill>
                            <a:srgbClr val="FFFFFF"/>
                          </a:solidFill>
                          <a:effectLst/>
                          <a:latin typeface="+mj-lt"/>
                        </a:rPr>
                        <a:t>ES</a:t>
                      </a:r>
                    </a:p>
                  </a:txBody>
                  <a:tcPr marL="0" marR="0" marT="0" marB="0">
                    <a:lnL>
                      <a:noFill/>
                    </a:lnL>
                    <a:lnR>
                      <a:noFill/>
                    </a:lnR>
                    <a:lnT>
                      <a:noFill/>
                    </a:lnT>
                    <a:lnB>
                      <a:noFill/>
                    </a:lnB>
                    <a:solidFill>
                      <a:srgbClr val="002060"/>
                    </a:solidFill>
                  </a:tcPr>
                </a:tc>
                <a:tc>
                  <a:txBody>
                    <a:bodyPr/>
                    <a:lstStyle/>
                    <a:p>
                      <a:pPr algn="ctr" fontAlgn="t"/>
                      <a:r>
                        <a:rPr lang="en-US" sz="900" b="1" i="0" u="none" strike="noStrike" dirty="0">
                          <a:solidFill>
                            <a:srgbClr val="FFFFFF"/>
                          </a:solidFill>
                          <a:effectLst/>
                          <a:latin typeface="+mj-lt"/>
                        </a:rPr>
                        <a:t>UK</a:t>
                      </a:r>
                    </a:p>
                  </a:txBody>
                  <a:tcPr marL="0" marR="0" marT="0" marB="0">
                    <a:lnL>
                      <a:noFill/>
                    </a:lnL>
                    <a:lnR>
                      <a:noFill/>
                    </a:lnR>
                    <a:lnT>
                      <a:noFill/>
                    </a:lnT>
                    <a:lnB>
                      <a:noFill/>
                    </a:lnB>
                    <a:solidFill>
                      <a:srgbClr val="002060"/>
                    </a:solidFill>
                  </a:tcPr>
                </a:tc>
              </a:tr>
              <a:tr h="310030">
                <a:tc rowSpan="3">
                  <a:txBody>
                    <a:bodyPr/>
                    <a:lstStyle/>
                    <a:p>
                      <a:pPr algn="ctr" rtl="0" fontAlgn="t"/>
                      <a:r>
                        <a:rPr lang="en-US" sz="900" b="1" i="0" u="none" strike="noStrike" dirty="0" smtClean="0">
                          <a:solidFill>
                            <a:srgbClr val="000000"/>
                          </a:solidFill>
                          <a:effectLst/>
                          <a:latin typeface="+mj-lt"/>
                        </a:rPr>
                        <a:t>Bullied </a:t>
                      </a:r>
                      <a:r>
                        <a:rPr lang="en-US" sz="900" b="1" i="0" u="none" strike="noStrike" dirty="0">
                          <a:solidFill>
                            <a:srgbClr val="000000"/>
                          </a:solidFill>
                          <a:effectLst/>
                          <a:latin typeface="+mj-lt"/>
                        </a:rPr>
                        <a:t>Online</a:t>
                      </a:r>
                    </a:p>
                  </a:txBody>
                  <a:tcPr marL="0" marR="0" marT="0" marB="0" vert="vert27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8EB4E3"/>
                    </a:solidFill>
                  </a:tcPr>
                </a:tc>
                <a:tc>
                  <a:txBody>
                    <a:bodyPr/>
                    <a:lstStyle/>
                    <a:p>
                      <a:pPr algn="l" fontAlgn="t"/>
                      <a:r>
                        <a:rPr lang="en-US" sz="900" b="0" i="0" u="none" strike="noStrike" dirty="0">
                          <a:solidFill>
                            <a:srgbClr val="FFFFFF"/>
                          </a:solidFill>
                          <a:effectLst/>
                          <a:latin typeface="+mj-lt"/>
                        </a:rPr>
                        <a:t>Other children have been unfriendly or mean toward you on the Internet</a:t>
                      </a:r>
                    </a:p>
                  </a:txBody>
                  <a:tcPr marL="0" marR="0" marT="0"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2060"/>
                    </a:solidFill>
                  </a:tcPr>
                </a:tc>
                <a:tc>
                  <a:txBody>
                    <a:bodyPr/>
                    <a:lstStyle/>
                    <a:p>
                      <a:pPr algn="ctr" fontAlgn="ctr"/>
                      <a:r>
                        <a:rPr lang="en-US" sz="900" b="0" i="0" u="none" strike="noStrike" dirty="0">
                          <a:solidFill>
                            <a:srgbClr val="000000"/>
                          </a:solidFill>
                          <a:effectLst/>
                          <a:latin typeface="+mj-lt"/>
                        </a:rPr>
                        <a:t>19%</a:t>
                      </a:r>
                    </a:p>
                  </a:txBody>
                  <a:tcPr marL="0" marR="0" marT="0" marB="0" anchor="ctr">
                    <a:lnL w="6350" cap="flat" cmpd="sng" algn="ctr">
                      <a:solidFill>
                        <a:srgbClr val="FFFFFF"/>
                      </a:solidFill>
                      <a:prstDash val="solid"/>
                      <a:round/>
                      <a:headEnd type="none" w="med" len="med"/>
                      <a:tailEnd type="none" w="med" len="med"/>
                    </a:lnL>
                    <a:lnR>
                      <a:noFill/>
                    </a:lnR>
                    <a:lnT>
                      <a:noFill/>
                    </a:lnT>
                    <a:lnB>
                      <a:noFill/>
                    </a:lnB>
                  </a:tcPr>
                </a:tc>
                <a:tc>
                  <a:txBody>
                    <a:bodyPr/>
                    <a:lstStyle/>
                    <a:p>
                      <a:pPr algn="ctr" fontAlgn="ctr"/>
                      <a:r>
                        <a:rPr lang="en-US" sz="900" b="0" i="0" u="none" strike="noStrike" dirty="0">
                          <a:solidFill>
                            <a:srgbClr val="000000"/>
                          </a:solidFill>
                          <a:effectLst/>
                          <a:latin typeface="+mj-lt"/>
                        </a:rPr>
                        <a:t>-2%</a:t>
                      </a:r>
                    </a:p>
                  </a:txBody>
                  <a:tcPr marL="0" marR="0" marT="0" marB="0" anchor="ctr">
                    <a:lnL>
                      <a:noFill/>
                    </a:lnL>
                    <a:lnR>
                      <a:noFill/>
                    </a:lnR>
                    <a:lnT>
                      <a:noFill/>
                    </a:lnT>
                    <a:lnB>
                      <a:noFill/>
                    </a:lnB>
                    <a:solidFill>
                      <a:srgbClr val="F5F7FC"/>
                    </a:solidFill>
                  </a:tcPr>
                </a:tc>
                <a:tc>
                  <a:txBody>
                    <a:bodyPr/>
                    <a:lstStyle/>
                    <a:p>
                      <a:pPr algn="ctr" fontAlgn="ctr"/>
                      <a:r>
                        <a:rPr lang="en-US" sz="900" b="0" i="0" u="none" strike="noStrike" dirty="0">
                          <a:solidFill>
                            <a:srgbClr val="000000"/>
                          </a:solidFill>
                          <a:effectLst/>
                          <a:latin typeface="+mj-lt"/>
                        </a:rPr>
                        <a:t>10%</a:t>
                      </a:r>
                    </a:p>
                  </a:txBody>
                  <a:tcPr marL="0" marR="0" marT="0" marB="0" anchor="ctr">
                    <a:lnL>
                      <a:noFill/>
                    </a:lnL>
                    <a:lnR>
                      <a:noFill/>
                    </a:lnR>
                    <a:lnT>
                      <a:noFill/>
                    </a:lnT>
                    <a:lnB>
                      <a:noFill/>
                    </a:lnB>
                    <a:solidFill>
                      <a:srgbClr val="FBD4D7"/>
                    </a:solidFill>
                  </a:tcPr>
                </a:tc>
                <a:tc>
                  <a:txBody>
                    <a:bodyPr/>
                    <a:lstStyle/>
                    <a:p>
                      <a:pPr algn="ctr" fontAlgn="ctr"/>
                      <a:r>
                        <a:rPr lang="en-US" sz="900" b="0" i="0" u="none" strike="noStrike" dirty="0">
                          <a:solidFill>
                            <a:srgbClr val="000000"/>
                          </a:solidFill>
                          <a:effectLst/>
                          <a:latin typeface="+mj-lt"/>
                        </a:rPr>
                        <a:t>6%</a:t>
                      </a:r>
                    </a:p>
                  </a:txBody>
                  <a:tcPr marL="0" marR="0" marT="0" marB="0" anchor="ctr">
                    <a:lnL>
                      <a:noFill/>
                    </a:lnL>
                    <a:lnR>
                      <a:noFill/>
                    </a:lnR>
                    <a:lnT>
                      <a:noFill/>
                    </a:lnT>
                    <a:lnB>
                      <a:noFill/>
                    </a:lnB>
                    <a:solidFill>
                      <a:srgbClr val="FCE3E6"/>
                    </a:solidFill>
                  </a:tcPr>
                </a:tc>
                <a:tc>
                  <a:txBody>
                    <a:bodyPr/>
                    <a:lstStyle/>
                    <a:p>
                      <a:pPr algn="ctr" fontAlgn="ctr"/>
                      <a:r>
                        <a:rPr lang="en-US" sz="900" b="0" i="0" u="none" strike="noStrike" dirty="0">
                          <a:solidFill>
                            <a:srgbClr val="000000"/>
                          </a:solidFill>
                          <a:effectLst/>
                          <a:latin typeface="+mj-lt"/>
                        </a:rPr>
                        <a:t>3%</a:t>
                      </a:r>
                    </a:p>
                  </a:txBody>
                  <a:tcPr marL="0" marR="0" marT="0" marB="0" anchor="ctr">
                    <a:lnL>
                      <a:noFill/>
                    </a:lnL>
                    <a:lnR>
                      <a:noFill/>
                    </a:lnR>
                    <a:lnT>
                      <a:noFill/>
                    </a:lnT>
                    <a:lnB>
                      <a:noFill/>
                    </a:lnB>
                    <a:solidFill>
                      <a:srgbClr val="FCEEF1"/>
                    </a:solidFill>
                  </a:tcPr>
                </a:tc>
                <a:tc>
                  <a:txBody>
                    <a:bodyPr/>
                    <a:lstStyle/>
                    <a:p>
                      <a:pPr algn="ctr" fontAlgn="ctr"/>
                      <a:r>
                        <a:rPr lang="en-US" sz="900" b="0" i="0" u="none" strike="noStrike" dirty="0">
                          <a:solidFill>
                            <a:srgbClr val="000000"/>
                          </a:solidFill>
                          <a:effectLst/>
                          <a:latin typeface="+mj-lt"/>
                        </a:rPr>
                        <a:t>-12%</a:t>
                      </a:r>
                    </a:p>
                  </a:txBody>
                  <a:tcPr marL="0" marR="0" marT="0" marB="0" anchor="ctr">
                    <a:lnL>
                      <a:noFill/>
                    </a:lnL>
                    <a:lnR>
                      <a:noFill/>
                    </a:lnR>
                    <a:lnT>
                      <a:noFill/>
                    </a:lnT>
                    <a:lnB>
                      <a:noFill/>
                    </a:lnB>
                    <a:solidFill>
                      <a:srgbClr val="B4C9E5"/>
                    </a:solidFill>
                  </a:tcPr>
                </a:tc>
                <a:tc>
                  <a:txBody>
                    <a:bodyPr/>
                    <a:lstStyle/>
                    <a:p>
                      <a:pPr algn="ctr" fontAlgn="ctr"/>
                      <a:r>
                        <a:rPr lang="en-US" sz="900" b="0" i="0" u="none" strike="noStrike" dirty="0">
                          <a:solidFill>
                            <a:srgbClr val="000000"/>
                          </a:solidFill>
                          <a:effectLst/>
                          <a:latin typeface="+mj-lt"/>
                        </a:rPr>
                        <a:t>-8%</a:t>
                      </a:r>
                    </a:p>
                  </a:txBody>
                  <a:tcPr marL="0" marR="0" marT="0" marB="0" anchor="ctr">
                    <a:lnL>
                      <a:noFill/>
                    </a:lnL>
                    <a:lnR>
                      <a:noFill/>
                    </a:lnR>
                    <a:lnT>
                      <a:noFill/>
                    </a:lnT>
                    <a:lnB>
                      <a:noFill/>
                    </a:lnB>
                    <a:solidFill>
                      <a:srgbClr val="CEDCEF"/>
                    </a:solidFill>
                  </a:tcPr>
                </a:tc>
                <a:tc>
                  <a:txBody>
                    <a:bodyPr/>
                    <a:lstStyle/>
                    <a:p>
                      <a:pPr algn="ctr" fontAlgn="ctr"/>
                      <a:r>
                        <a:rPr lang="en-US" sz="900" b="0" i="0" u="none" strike="noStrike" dirty="0">
                          <a:solidFill>
                            <a:srgbClr val="000000"/>
                          </a:solidFill>
                          <a:effectLst/>
                          <a:latin typeface="+mj-lt"/>
                        </a:rPr>
                        <a:t>11%</a:t>
                      </a:r>
                    </a:p>
                  </a:txBody>
                  <a:tcPr marL="0" marR="0" marT="0" marB="0" anchor="ctr">
                    <a:lnL>
                      <a:noFill/>
                    </a:lnL>
                    <a:lnR>
                      <a:noFill/>
                    </a:lnR>
                    <a:lnT>
                      <a:noFill/>
                    </a:lnT>
                    <a:lnB>
                      <a:noFill/>
                    </a:lnB>
                    <a:solidFill>
                      <a:srgbClr val="FBD0D3"/>
                    </a:solidFill>
                  </a:tcPr>
                </a:tc>
                <a:tc>
                  <a:txBody>
                    <a:bodyPr/>
                    <a:lstStyle/>
                    <a:p>
                      <a:pPr algn="ctr" fontAlgn="ctr"/>
                      <a:r>
                        <a:rPr lang="en-US" sz="900" b="0" i="0" u="none" strike="noStrike" dirty="0">
                          <a:solidFill>
                            <a:srgbClr val="000000"/>
                          </a:solidFill>
                          <a:effectLst/>
                          <a:latin typeface="+mj-lt"/>
                        </a:rPr>
                        <a:t>-4%</a:t>
                      </a:r>
                    </a:p>
                  </a:txBody>
                  <a:tcPr marL="0" marR="0" marT="0" marB="0" anchor="ctr">
                    <a:lnL>
                      <a:noFill/>
                    </a:lnL>
                    <a:lnR>
                      <a:noFill/>
                    </a:lnR>
                    <a:lnT>
                      <a:noFill/>
                    </a:lnT>
                    <a:lnB>
                      <a:noFill/>
                    </a:lnB>
                    <a:solidFill>
                      <a:srgbClr val="E8EEF8"/>
                    </a:solidFill>
                  </a:tcPr>
                </a:tc>
                <a:tc>
                  <a:txBody>
                    <a:bodyPr/>
                    <a:lstStyle/>
                    <a:p>
                      <a:pPr algn="ctr" fontAlgn="ctr"/>
                      <a:r>
                        <a:rPr lang="en-US" sz="900" b="0" i="0" u="none" strike="noStrike" dirty="0">
                          <a:solidFill>
                            <a:srgbClr val="000000"/>
                          </a:solidFill>
                          <a:effectLst/>
                          <a:latin typeface="+mj-lt"/>
                        </a:rPr>
                        <a:t>12%</a:t>
                      </a:r>
                    </a:p>
                  </a:txBody>
                  <a:tcPr marL="0" marR="0" marT="0" marB="0" anchor="ctr">
                    <a:lnL>
                      <a:noFill/>
                    </a:lnL>
                    <a:lnR>
                      <a:noFill/>
                    </a:lnR>
                    <a:lnT>
                      <a:noFill/>
                    </a:lnT>
                    <a:lnB>
                      <a:noFill/>
                    </a:lnB>
                    <a:solidFill>
                      <a:srgbClr val="FBCDCF"/>
                    </a:solidFill>
                  </a:tcPr>
                </a:tc>
                <a:tc>
                  <a:txBody>
                    <a:bodyPr/>
                    <a:lstStyle/>
                    <a:p>
                      <a:pPr algn="ctr" fontAlgn="ctr"/>
                      <a:r>
                        <a:rPr lang="en-US" sz="900" b="0" i="0" u="none" strike="noStrike" dirty="0">
                          <a:solidFill>
                            <a:srgbClr val="000000"/>
                          </a:solidFill>
                          <a:effectLst/>
                          <a:latin typeface="+mj-lt"/>
                        </a:rPr>
                        <a:t>8%</a:t>
                      </a:r>
                    </a:p>
                  </a:txBody>
                  <a:tcPr marL="0" marR="0" marT="0" marB="0" anchor="ctr">
                    <a:lnL>
                      <a:noFill/>
                    </a:lnL>
                    <a:lnR>
                      <a:noFill/>
                    </a:lnR>
                    <a:lnT>
                      <a:noFill/>
                    </a:lnT>
                    <a:lnB>
                      <a:noFill/>
                    </a:lnB>
                    <a:solidFill>
                      <a:srgbClr val="FCDBDE"/>
                    </a:solidFill>
                  </a:tcPr>
                </a:tc>
                <a:tc>
                  <a:txBody>
                    <a:bodyPr/>
                    <a:lstStyle/>
                    <a:p>
                      <a:pPr algn="ctr" fontAlgn="ctr"/>
                      <a:r>
                        <a:rPr lang="en-US" sz="900" b="0" i="0" u="none" strike="noStrike" dirty="0">
                          <a:solidFill>
                            <a:srgbClr val="000000"/>
                          </a:solidFill>
                          <a:effectLst/>
                          <a:latin typeface="+mj-lt"/>
                        </a:rPr>
                        <a:t>9%</a:t>
                      </a:r>
                    </a:p>
                  </a:txBody>
                  <a:tcPr marL="0" marR="0" marT="0" marB="0" anchor="ctr">
                    <a:lnL>
                      <a:noFill/>
                    </a:lnL>
                    <a:lnR>
                      <a:noFill/>
                    </a:lnR>
                    <a:lnT>
                      <a:noFill/>
                    </a:lnT>
                    <a:lnB>
                      <a:noFill/>
                    </a:lnB>
                    <a:solidFill>
                      <a:srgbClr val="FBD8DA"/>
                    </a:solidFill>
                  </a:tcPr>
                </a:tc>
                <a:tc>
                  <a:txBody>
                    <a:bodyPr/>
                    <a:lstStyle/>
                    <a:p>
                      <a:pPr algn="ctr" fontAlgn="ctr"/>
                      <a:r>
                        <a:rPr lang="en-US" sz="900" b="0" i="0" u="none" strike="noStrike" dirty="0">
                          <a:solidFill>
                            <a:srgbClr val="000000"/>
                          </a:solidFill>
                          <a:effectLst/>
                          <a:latin typeface="+mj-lt"/>
                        </a:rPr>
                        <a:t>12%</a:t>
                      </a:r>
                    </a:p>
                  </a:txBody>
                  <a:tcPr marL="0" marR="0" marT="0" marB="0" anchor="ctr">
                    <a:lnL>
                      <a:noFill/>
                    </a:lnL>
                    <a:lnR>
                      <a:noFill/>
                    </a:lnR>
                    <a:lnT>
                      <a:noFill/>
                    </a:lnT>
                    <a:lnB>
                      <a:noFill/>
                    </a:lnB>
                    <a:solidFill>
                      <a:srgbClr val="FBCDCF"/>
                    </a:solidFill>
                  </a:tcPr>
                </a:tc>
                <a:tc>
                  <a:txBody>
                    <a:bodyPr/>
                    <a:lstStyle/>
                    <a:p>
                      <a:pPr algn="ctr" fontAlgn="ctr"/>
                      <a:r>
                        <a:rPr lang="en-US" sz="900" b="0" i="0" u="none" strike="noStrike" dirty="0">
                          <a:solidFill>
                            <a:srgbClr val="000000"/>
                          </a:solidFill>
                          <a:effectLst/>
                          <a:latin typeface="+mj-lt"/>
                        </a:rPr>
                        <a:t>-9%</a:t>
                      </a:r>
                    </a:p>
                  </a:txBody>
                  <a:tcPr marL="0" marR="0" marT="0" marB="0" anchor="ctr">
                    <a:lnL>
                      <a:noFill/>
                    </a:lnL>
                    <a:lnR>
                      <a:noFill/>
                    </a:lnR>
                    <a:lnT>
                      <a:noFill/>
                    </a:lnT>
                    <a:lnB>
                      <a:noFill/>
                    </a:lnB>
                    <a:solidFill>
                      <a:srgbClr val="C8D7EC"/>
                    </a:solidFill>
                  </a:tcPr>
                </a:tc>
                <a:tc>
                  <a:txBody>
                    <a:bodyPr/>
                    <a:lstStyle/>
                    <a:p>
                      <a:pPr algn="ctr" fontAlgn="ctr"/>
                      <a:r>
                        <a:rPr lang="en-US" sz="900" b="0" i="0" u="none" strike="noStrike" dirty="0">
                          <a:solidFill>
                            <a:srgbClr val="000000"/>
                          </a:solidFill>
                          <a:effectLst/>
                          <a:latin typeface="+mj-lt"/>
                        </a:rPr>
                        <a:t>-4%</a:t>
                      </a:r>
                    </a:p>
                  </a:txBody>
                  <a:tcPr marL="0" marR="0" marT="0" marB="0" anchor="ctr">
                    <a:lnL>
                      <a:noFill/>
                    </a:lnL>
                    <a:lnR>
                      <a:noFill/>
                    </a:lnR>
                    <a:lnT>
                      <a:noFill/>
                    </a:lnT>
                    <a:lnB>
                      <a:noFill/>
                    </a:lnB>
                    <a:solidFill>
                      <a:srgbClr val="E8EEF8"/>
                    </a:solidFill>
                  </a:tcPr>
                </a:tc>
                <a:tc>
                  <a:txBody>
                    <a:bodyPr/>
                    <a:lstStyle/>
                    <a:p>
                      <a:pPr algn="ctr" fontAlgn="ctr"/>
                      <a:r>
                        <a:rPr lang="en-US" sz="900" b="0" i="0" u="none" strike="noStrike" dirty="0">
                          <a:solidFill>
                            <a:srgbClr val="000000"/>
                          </a:solidFill>
                          <a:effectLst/>
                          <a:latin typeface="+mj-lt"/>
                        </a:rPr>
                        <a:t>14%</a:t>
                      </a:r>
                    </a:p>
                  </a:txBody>
                  <a:tcPr marL="0" marR="0" marT="0" marB="0" anchor="ctr">
                    <a:lnL>
                      <a:noFill/>
                    </a:lnL>
                    <a:lnR>
                      <a:noFill/>
                    </a:lnR>
                    <a:lnT>
                      <a:noFill/>
                    </a:lnT>
                    <a:lnB>
                      <a:noFill/>
                    </a:lnB>
                    <a:solidFill>
                      <a:srgbClr val="FBC5C8"/>
                    </a:solidFill>
                  </a:tcPr>
                </a:tc>
                <a:tc>
                  <a:txBody>
                    <a:bodyPr/>
                    <a:lstStyle/>
                    <a:p>
                      <a:pPr algn="ctr" fontAlgn="ctr"/>
                      <a:r>
                        <a:rPr lang="en-US" sz="900" b="0" i="0" u="none" strike="noStrike" dirty="0">
                          <a:solidFill>
                            <a:srgbClr val="000000"/>
                          </a:solidFill>
                          <a:effectLst/>
                          <a:latin typeface="+mj-lt"/>
                        </a:rPr>
                        <a:t>-12%</a:t>
                      </a:r>
                    </a:p>
                  </a:txBody>
                  <a:tcPr marL="0" marR="0" marT="0" marB="0" anchor="ctr">
                    <a:lnL>
                      <a:noFill/>
                    </a:lnL>
                    <a:lnR>
                      <a:noFill/>
                    </a:lnR>
                    <a:lnT>
                      <a:noFill/>
                    </a:lnT>
                    <a:lnB>
                      <a:noFill/>
                    </a:lnB>
                    <a:solidFill>
                      <a:srgbClr val="B4C9E5"/>
                    </a:solidFill>
                  </a:tcPr>
                </a:tc>
                <a:tc>
                  <a:txBody>
                    <a:bodyPr/>
                    <a:lstStyle/>
                    <a:p>
                      <a:pPr algn="ctr" fontAlgn="ctr"/>
                      <a:r>
                        <a:rPr lang="en-US" sz="900" b="0" i="0" u="none" strike="noStrike" dirty="0">
                          <a:solidFill>
                            <a:srgbClr val="000000"/>
                          </a:solidFill>
                          <a:effectLst/>
                          <a:latin typeface="+mj-lt"/>
                        </a:rPr>
                        <a:t>-9%</a:t>
                      </a:r>
                    </a:p>
                  </a:txBody>
                  <a:tcPr marL="0" marR="0" marT="0" marB="0" anchor="ctr">
                    <a:lnL>
                      <a:noFill/>
                    </a:lnL>
                    <a:lnR>
                      <a:noFill/>
                    </a:lnR>
                    <a:lnT>
                      <a:noFill/>
                    </a:lnT>
                    <a:lnB>
                      <a:noFill/>
                    </a:lnB>
                    <a:solidFill>
                      <a:srgbClr val="C8D7EC"/>
                    </a:solidFill>
                  </a:tcPr>
                </a:tc>
                <a:tc>
                  <a:txBody>
                    <a:bodyPr/>
                    <a:lstStyle/>
                    <a:p>
                      <a:pPr algn="ctr" fontAlgn="ctr"/>
                      <a:r>
                        <a:rPr lang="en-US" sz="900" b="0" i="0" u="none" strike="noStrike" dirty="0">
                          <a:solidFill>
                            <a:srgbClr val="000000"/>
                          </a:solidFill>
                          <a:effectLst/>
                          <a:latin typeface="+mj-lt"/>
                        </a:rPr>
                        <a:t>2%</a:t>
                      </a:r>
                    </a:p>
                  </a:txBody>
                  <a:tcPr marL="0" marR="0" marT="0" marB="0" anchor="ctr">
                    <a:lnL>
                      <a:noFill/>
                    </a:lnL>
                    <a:lnR>
                      <a:noFill/>
                    </a:lnR>
                    <a:lnT>
                      <a:noFill/>
                    </a:lnT>
                    <a:lnB>
                      <a:noFill/>
                    </a:lnB>
                    <a:solidFill>
                      <a:srgbClr val="FCF1F4"/>
                    </a:solidFill>
                  </a:tcPr>
                </a:tc>
                <a:tc>
                  <a:txBody>
                    <a:bodyPr/>
                    <a:lstStyle/>
                    <a:p>
                      <a:pPr algn="ctr" fontAlgn="ctr"/>
                      <a:r>
                        <a:rPr lang="en-US" sz="900" b="0" i="0" u="none" strike="noStrike" dirty="0">
                          <a:solidFill>
                            <a:srgbClr val="000000"/>
                          </a:solidFill>
                          <a:effectLst/>
                          <a:latin typeface="+mj-lt"/>
                        </a:rPr>
                        <a:t>-15%</a:t>
                      </a:r>
                    </a:p>
                  </a:txBody>
                  <a:tcPr marL="0" marR="0" marT="0" marB="0" anchor="ctr">
                    <a:lnL>
                      <a:noFill/>
                    </a:lnL>
                    <a:lnR>
                      <a:noFill/>
                    </a:lnR>
                    <a:lnT>
                      <a:noFill/>
                    </a:lnT>
                    <a:lnB>
                      <a:noFill/>
                    </a:lnB>
                    <a:solidFill>
                      <a:srgbClr val="A1BCDF"/>
                    </a:solidFill>
                  </a:tcPr>
                </a:tc>
                <a:tc>
                  <a:txBody>
                    <a:bodyPr/>
                    <a:lstStyle/>
                    <a:p>
                      <a:pPr algn="ctr" fontAlgn="ctr"/>
                      <a:r>
                        <a:rPr lang="en-US" sz="900" b="0" i="0" u="none" strike="noStrike" dirty="0">
                          <a:solidFill>
                            <a:srgbClr val="000000"/>
                          </a:solidFill>
                          <a:effectLst/>
                          <a:latin typeface="+mj-lt"/>
                        </a:rPr>
                        <a:t>-9%</a:t>
                      </a:r>
                    </a:p>
                  </a:txBody>
                  <a:tcPr marL="0" marR="0" marT="0" marB="0" anchor="ctr">
                    <a:lnL>
                      <a:noFill/>
                    </a:lnL>
                    <a:lnR>
                      <a:noFill/>
                    </a:lnR>
                    <a:lnT>
                      <a:noFill/>
                    </a:lnT>
                    <a:lnB>
                      <a:noFill/>
                    </a:lnB>
                    <a:solidFill>
                      <a:srgbClr val="C8D7EC"/>
                    </a:solidFill>
                  </a:tcPr>
                </a:tc>
                <a:tc>
                  <a:txBody>
                    <a:bodyPr/>
                    <a:lstStyle/>
                    <a:p>
                      <a:pPr algn="ctr" fontAlgn="ctr"/>
                      <a:r>
                        <a:rPr lang="en-US" sz="900" b="0" i="0" u="none" strike="noStrike" dirty="0">
                          <a:solidFill>
                            <a:srgbClr val="000000"/>
                          </a:solidFill>
                          <a:effectLst/>
                          <a:latin typeface="+mj-lt"/>
                        </a:rPr>
                        <a:t>7%</a:t>
                      </a:r>
                    </a:p>
                  </a:txBody>
                  <a:tcPr marL="0" marR="0" marT="0" marB="0" anchor="ctr">
                    <a:lnL>
                      <a:noFill/>
                    </a:lnL>
                    <a:lnR>
                      <a:noFill/>
                    </a:lnR>
                    <a:lnT>
                      <a:noFill/>
                    </a:lnT>
                    <a:lnB>
                      <a:noFill/>
                    </a:lnB>
                    <a:solidFill>
                      <a:srgbClr val="FCDFE2"/>
                    </a:solidFill>
                  </a:tcPr>
                </a:tc>
                <a:tc>
                  <a:txBody>
                    <a:bodyPr/>
                    <a:lstStyle/>
                    <a:p>
                      <a:pPr algn="ctr" fontAlgn="ctr"/>
                      <a:r>
                        <a:rPr lang="en-US" sz="900" b="0" i="0" u="none" strike="noStrike" dirty="0">
                          <a:solidFill>
                            <a:srgbClr val="000000"/>
                          </a:solidFill>
                          <a:effectLst/>
                          <a:latin typeface="+mj-lt"/>
                        </a:rPr>
                        <a:t>-4%</a:t>
                      </a:r>
                    </a:p>
                  </a:txBody>
                  <a:tcPr marL="0" marR="0" marT="0" marB="0" anchor="ctr">
                    <a:lnL>
                      <a:noFill/>
                    </a:lnL>
                    <a:lnR>
                      <a:noFill/>
                    </a:lnR>
                    <a:lnT>
                      <a:noFill/>
                    </a:lnT>
                    <a:lnB>
                      <a:noFill/>
                    </a:lnB>
                    <a:solidFill>
                      <a:srgbClr val="E8EEF8"/>
                    </a:solidFill>
                  </a:tcPr>
                </a:tc>
                <a:tc>
                  <a:txBody>
                    <a:bodyPr/>
                    <a:lstStyle/>
                    <a:p>
                      <a:pPr algn="ctr" fontAlgn="ctr"/>
                      <a:r>
                        <a:rPr lang="en-US" sz="900" b="0" i="0" u="none" strike="noStrike" dirty="0">
                          <a:solidFill>
                            <a:srgbClr val="000000"/>
                          </a:solidFill>
                          <a:effectLst/>
                          <a:latin typeface="+mj-lt"/>
                        </a:rPr>
                        <a:t>3%</a:t>
                      </a:r>
                    </a:p>
                  </a:txBody>
                  <a:tcPr marL="0" marR="0" marT="0" marB="0" anchor="ctr">
                    <a:lnL>
                      <a:noFill/>
                    </a:lnL>
                    <a:lnR>
                      <a:noFill/>
                    </a:lnR>
                    <a:lnT>
                      <a:noFill/>
                    </a:lnT>
                    <a:lnB>
                      <a:noFill/>
                    </a:lnB>
                    <a:solidFill>
                      <a:srgbClr val="FCEEF1"/>
                    </a:solidFill>
                  </a:tcPr>
                </a:tc>
                <a:tc>
                  <a:txBody>
                    <a:bodyPr/>
                    <a:lstStyle/>
                    <a:p>
                      <a:pPr algn="ctr" fontAlgn="ctr"/>
                      <a:r>
                        <a:rPr lang="en-US" sz="900" b="0" i="0" u="none" strike="noStrike" dirty="0">
                          <a:solidFill>
                            <a:srgbClr val="000000"/>
                          </a:solidFill>
                          <a:effectLst/>
                          <a:latin typeface="+mj-lt"/>
                        </a:rPr>
                        <a:t>-2%</a:t>
                      </a:r>
                    </a:p>
                  </a:txBody>
                  <a:tcPr marL="0" marR="0" marT="0" marB="0" anchor="ctr">
                    <a:lnL>
                      <a:noFill/>
                    </a:lnL>
                    <a:lnR>
                      <a:noFill/>
                    </a:lnR>
                    <a:lnT>
                      <a:noFill/>
                    </a:lnT>
                    <a:lnB>
                      <a:noFill/>
                    </a:lnB>
                    <a:solidFill>
                      <a:srgbClr val="F5F7FC"/>
                    </a:solidFill>
                  </a:tcPr>
                </a:tc>
                <a:tc>
                  <a:txBody>
                    <a:bodyPr/>
                    <a:lstStyle/>
                    <a:p>
                      <a:pPr algn="ctr" fontAlgn="ctr"/>
                      <a:r>
                        <a:rPr lang="en-US" sz="900" b="0" i="0" u="none" strike="noStrike" dirty="0">
                          <a:solidFill>
                            <a:srgbClr val="000000"/>
                          </a:solidFill>
                          <a:effectLst/>
                          <a:latin typeface="+mj-lt"/>
                        </a:rPr>
                        <a:t>4%</a:t>
                      </a:r>
                    </a:p>
                  </a:txBody>
                  <a:tcPr marL="0" marR="0" marT="0" marB="0" anchor="ctr">
                    <a:lnL>
                      <a:noFill/>
                    </a:lnL>
                    <a:lnR>
                      <a:noFill/>
                    </a:lnR>
                    <a:lnT>
                      <a:noFill/>
                    </a:lnT>
                    <a:lnB>
                      <a:noFill/>
                    </a:lnB>
                    <a:solidFill>
                      <a:srgbClr val="FCEAED"/>
                    </a:solidFill>
                  </a:tcPr>
                </a:tc>
              </a:tr>
              <a:tr h="310030">
                <a:tc vMerge="1">
                  <a:txBody>
                    <a:bodyPr/>
                    <a:lstStyle/>
                    <a:p>
                      <a:endParaRPr lang="en-US"/>
                    </a:p>
                  </a:txBody>
                  <a:tcPr/>
                </a:tc>
                <a:tc>
                  <a:txBody>
                    <a:bodyPr/>
                    <a:lstStyle/>
                    <a:p>
                      <a:pPr algn="l" fontAlgn="t"/>
                      <a:r>
                        <a:rPr lang="en-US" sz="900" b="0" i="0" u="none" strike="noStrike" dirty="0">
                          <a:solidFill>
                            <a:srgbClr val="FFFFFF"/>
                          </a:solidFill>
                          <a:effectLst/>
                          <a:latin typeface="+mj-lt"/>
                        </a:rPr>
                        <a:t>Other children have made fun of you or teased you on the Internet</a:t>
                      </a:r>
                    </a:p>
                  </a:txBody>
                  <a:tcPr marL="0" marR="0" marT="0"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2060"/>
                    </a:solidFill>
                  </a:tcPr>
                </a:tc>
                <a:tc>
                  <a:txBody>
                    <a:bodyPr/>
                    <a:lstStyle/>
                    <a:p>
                      <a:pPr algn="ctr" fontAlgn="ctr"/>
                      <a:r>
                        <a:rPr lang="en-US" sz="900" b="0" i="0" u="none" strike="noStrike" dirty="0">
                          <a:solidFill>
                            <a:srgbClr val="000000"/>
                          </a:solidFill>
                          <a:effectLst/>
                          <a:latin typeface="+mj-lt"/>
                        </a:rPr>
                        <a:t>20%</a:t>
                      </a:r>
                    </a:p>
                  </a:txBody>
                  <a:tcPr marL="0" marR="0" marT="0" marB="0" anchor="ctr">
                    <a:lnL w="6350" cap="flat" cmpd="sng" algn="ctr">
                      <a:solidFill>
                        <a:srgbClr val="FFFFFF"/>
                      </a:solidFill>
                      <a:prstDash val="solid"/>
                      <a:round/>
                      <a:headEnd type="none" w="med" len="med"/>
                      <a:tailEnd type="none" w="med" len="med"/>
                    </a:lnL>
                    <a:lnR>
                      <a:noFill/>
                    </a:lnR>
                    <a:lnT>
                      <a:noFill/>
                    </a:lnT>
                    <a:lnB>
                      <a:noFill/>
                    </a:lnB>
                  </a:tcPr>
                </a:tc>
                <a:tc>
                  <a:txBody>
                    <a:bodyPr/>
                    <a:lstStyle/>
                    <a:p>
                      <a:pPr algn="ctr" fontAlgn="ctr"/>
                      <a:r>
                        <a:rPr lang="en-US" sz="900" b="0" i="0" u="none" strike="noStrike" dirty="0">
                          <a:solidFill>
                            <a:srgbClr val="000000"/>
                          </a:solidFill>
                          <a:effectLst/>
                          <a:latin typeface="+mj-lt"/>
                        </a:rPr>
                        <a:t>-5%</a:t>
                      </a:r>
                    </a:p>
                  </a:txBody>
                  <a:tcPr marL="0" marR="0" marT="0" marB="0" anchor="ctr">
                    <a:lnL>
                      <a:noFill/>
                    </a:lnL>
                    <a:lnR>
                      <a:noFill/>
                    </a:lnR>
                    <a:lnT>
                      <a:noFill/>
                    </a:lnT>
                    <a:lnB>
                      <a:noFill/>
                    </a:lnB>
                    <a:solidFill>
                      <a:srgbClr val="E2E9F5"/>
                    </a:solidFill>
                  </a:tcPr>
                </a:tc>
                <a:tc>
                  <a:txBody>
                    <a:bodyPr/>
                    <a:lstStyle/>
                    <a:p>
                      <a:pPr algn="ctr" fontAlgn="ctr"/>
                      <a:r>
                        <a:rPr lang="en-US" sz="900" b="0" i="0" u="none" strike="noStrike" dirty="0">
                          <a:solidFill>
                            <a:srgbClr val="000000"/>
                          </a:solidFill>
                          <a:effectLst/>
                          <a:latin typeface="+mj-lt"/>
                        </a:rPr>
                        <a:t>5%</a:t>
                      </a:r>
                    </a:p>
                  </a:txBody>
                  <a:tcPr marL="0" marR="0" marT="0" marB="0" anchor="ctr">
                    <a:lnL>
                      <a:noFill/>
                    </a:lnL>
                    <a:lnR>
                      <a:noFill/>
                    </a:lnR>
                    <a:lnT>
                      <a:noFill/>
                    </a:lnT>
                    <a:lnB>
                      <a:noFill/>
                    </a:lnB>
                    <a:solidFill>
                      <a:srgbClr val="FCE6E9"/>
                    </a:solidFill>
                  </a:tcPr>
                </a:tc>
                <a:tc>
                  <a:txBody>
                    <a:bodyPr/>
                    <a:lstStyle/>
                    <a:p>
                      <a:pPr algn="ctr" fontAlgn="ctr"/>
                      <a:r>
                        <a:rPr lang="en-US" sz="900" b="0" i="0" u="none" strike="noStrike" dirty="0">
                          <a:solidFill>
                            <a:srgbClr val="000000"/>
                          </a:solidFill>
                          <a:effectLst/>
                          <a:latin typeface="+mj-lt"/>
                        </a:rPr>
                        <a:t>-4%</a:t>
                      </a:r>
                    </a:p>
                  </a:txBody>
                  <a:tcPr marL="0" marR="0" marT="0" marB="0" anchor="ctr">
                    <a:lnL>
                      <a:noFill/>
                    </a:lnL>
                    <a:lnR>
                      <a:noFill/>
                    </a:lnR>
                    <a:lnT>
                      <a:noFill/>
                    </a:lnT>
                    <a:lnB>
                      <a:noFill/>
                    </a:lnB>
                    <a:solidFill>
                      <a:srgbClr val="E8EEF8"/>
                    </a:solidFill>
                  </a:tcPr>
                </a:tc>
                <a:tc>
                  <a:txBody>
                    <a:bodyPr/>
                    <a:lstStyle/>
                    <a:p>
                      <a:pPr algn="ctr" fontAlgn="ctr"/>
                      <a:r>
                        <a:rPr lang="en-US" sz="900" b="0" i="0" u="none" strike="noStrike" dirty="0">
                          <a:solidFill>
                            <a:srgbClr val="000000"/>
                          </a:solidFill>
                          <a:effectLst/>
                          <a:latin typeface="+mj-lt"/>
                        </a:rPr>
                        <a:t>9%</a:t>
                      </a:r>
                    </a:p>
                  </a:txBody>
                  <a:tcPr marL="0" marR="0" marT="0" marB="0" anchor="ctr">
                    <a:lnL>
                      <a:noFill/>
                    </a:lnL>
                    <a:lnR>
                      <a:noFill/>
                    </a:lnR>
                    <a:lnT>
                      <a:noFill/>
                    </a:lnT>
                    <a:lnB>
                      <a:noFill/>
                    </a:lnB>
                    <a:solidFill>
                      <a:srgbClr val="FBD8DA"/>
                    </a:solidFill>
                  </a:tcPr>
                </a:tc>
                <a:tc>
                  <a:txBody>
                    <a:bodyPr/>
                    <a:lstStyle/>
                    <a:p>
                      <a:pPr algn="ctr" fontAlgn="ctr"/>
                      <a:r>
                        <a:rPr lang="en-US" sz="900" b="0" i="0" u="none" strike="noStrike" dirty="0">
                          <a:solidFill>
                            <a:srgbClr val="000000"/>
                          </a:solidFill>
                          <a:effectLst/>
                          <a:latin typeface="+mj-lt"/>
                        </a:rPr>
                        <a:t>-10%</a:t>
                      </a:r>
                    </a:p>
                  </a:txBody>
                  <a:tcPr marL="0" marR="0" marT="0" marB="0" anchor="ctr">
                    <a:lnL>
                      <a:noFill/>
                    </a:lnL>
                    <a:lnR>
                      <a:noFill/>
                    </a:lnR>
                    <a:lnT>
                      <a:noFill/>
                    </a:lnT>
                    <a:lnB>
                      <a:noFill/>
                    </a:lnB>
                    <a:solidFill>
                      <a:srgbClr val="C1D2EA"/>
                    </a:solidFill>
                  </a:tcPr>
                </a:tc>
                <a:tc>
                  <a:txBody>
                    <a:bodyPr/>
                    <a:lstStyle/>
                    <a:p>
                      <a:pPr algn="ctr" fontAlgn="ctr"/>
                      <a:r>
                        <a:rPr lang="en-US" sz="900" b="0" i="0" u="none" strike="noStrike" dirty="0">
                          <a:solidFill>
                            <a:srgbClr val="000000"/>
                          </a:solidFill>
                          <a:effectLst/>
                          <a:latin typeface="+mj-lt"/>
                        </a:rPr>
                        <a:t>0%</a:t>
                      </a:r>
                    </a:p>
                  </a:txBody>
                  <a:tcPr marL="0" marR="0" marT="0" marB="0" anchor="ctr">
                    <a:lnL>
                      <a:noFill/>
                    </a:lnL>
                    <a:lnR>
                      <a:noFill/>
                    </a:lnR>
                    <a:lnT>
                      <a:noFill/>
                    </a:lnT>
                    <a:lnB>
                      <a:noFill/>
                    </a:lnB>
                    <a:solidFill>
                      <a:srgbClr val="FCF9FC"/>
                    </a:solidFill>
                  </a:tcPr>
                </a:tc>
                <a:tc>
                  <a:txBody>
                    <a:bodyPr/>
                    <a:lstStyle/>
                    <a:p>
                      <a:pPr algn="ctr" fontAlgn="ctr"/>
                      <a:r>
                        <a:rPr lang="en-US" sz="900" b="0" i="0" u="none" strike="noStrike" dirty="0">
                          <a:solidFill>
                            <a:srgbClr val="000000"/>
                          </a:solidFill>
                          <a:effectLst/>
                          <a:latin typeface="+mj-lt"/>
                        </a:rPr>
                        <a:t>16%</a:t>
                      </a:r>
                    </a:p>
                  </a:txBody>
                  <a:tcPr marL="0" marR="0" marT="0" marB="0" anchor="ctr">
                    <a:lnL>
                      <a:noFill/>
                    </a:lnL>
                    <a:lnR>
                      <a:noFill/>
                    </a:lnR>
                    <a:lnT>
                      <a:noFill/>
                    </a:lnT>
                    <a:lnB>
                      <a:noFill/>
                    </a:lnB>
                    <a:solidFill>
                      <a:srgbClr val="FBBEC1"/>
                    </a:solidFill>
                  </a:tcPr>
                </a:tc>
                <a:tc>
                  <a:txBody>
                    <a:bodyPr/>
                    <a:lstStyle/>
                    <a:p>
                      <a:pPr algn="ctr" fontAlgn="ctr"/>
                      <a:r>
                        <a:rPr lang="en-US" sz="900" b="0" i="0" u="none" strike="noStrike" dirty="0">
                          <a:solidFill>
                            <a:srgbClr val="000000"/>
                          </a:solidFill>
                          <a:effectLst/>
                          <a:latin typeface="+mj-lt"/>
                        </a:rPr>
                        <a:t>5%</a:t>
                      </a:r>
                    </a:p>
                  </a:txBody>
                  <a:tcPr marL="0" marR="0" marT="0" marB="0" anchor="ctr">
                    <a:lnL>
                      <a:noFill/>
                    </a:lnL>
                    <a:lnR>
                      <a:noFill/>
                    </a:lnR>
                    <a:lnT>
                      <a:noFill/>
                    </a:lnT>
                    <a:lnB>
                      <a:noFill/>
                    </a:lnB>
                    <a:solidFill>
                      <a:srgbClr val="FCE6E9"/>
                    </a:solidFill>
                  </a:tcPr>
                </a:tc>
                <a:tc>
                  <a:txBody>
                    <a:bodyPr/>
                    <a:lstStyle/>
                    <a:p>
                      <a:pPr algn="ctr" fontAlgn="ctr"/>
                      <a:r>
                        <a:rPr lang="en-US" sz="900" b="0" i="0" u="none" strike="noStrike" dirty="0">
                          <a:solidFill>
                            <a:srgbClr val="000000"/>
                          </a:solidFill>
                          <a:effectLst/>
                          <a:latin typeface="+mj-lt"/>
                        </a:rPr>
                        <a:t>-3%</a:t>
                      </a:r>
                    </a:p>
                  </a:txBody>
                  <a:tcPr marL="0" marR="0" marT="0" marB="0" anchor="ctr">
                    <a:lnL>
                      <a:noFill/>
                    </a:lnL>
                    <a:lnR>
                      <a:noFill/>
                    </a:lnR>
                    <a:lnT>
                      <a:noFill/>
                    </a:lnT>
                    <a:lnB>
                      <a:noFill/>
                    </a:lnB>
                    <a:solidFill>
                      <a:srgbClr val="EFF2FA"/>
                    </a:solidFill>
                  </a:tcPr>
                </a:tc>
                <a:tc>
                  <a:txBody>
                    <a:bodyPr/>
                    <a:lstStyle/>
                    <a:p>
                      <a:pPr algn="ctr" fontAlgn="ctr"/>
                      <a:r>
                        <a:rPr lang="en-US" sz="900" b="0" i="0" u="none" strike="noStrike" dirty="0">
                          <a:solidFill>
                            <a:srgbClr val="000000"/>
                          </a:solidFill>
                          <a:effectLst/>
                          <a:latin typeface="+mj-lt"/>
                        </a:rPr>
                        <a:t>0%</a:t>
                      </a:r>
                    </a:p>
                  </a:txBody>
                  <a:tcPr marL="0" marR="0" marT="0" marB="0" anchor="ctr">
                    <a:lnL>
                      <a:noFill/>
                    </a:lnL>
                    <a:lnR>
                      <a:noFill/>
                    </a:lnR>
                    <a:lnT>
                      <a:noFill/>
                    </a:lnT>
                    <a:lnB>
                      <a:noFill/>
                    </a:lnB>
                    <a:solidFill>
                      <a:srgbClr val="FCF9FC"/>
                    </a:solidFill>
                  </a:tcPr>
                </a:tc>
                <a:tc>
                  <a:txBody>
                    <a:bodyPr/>
                    <a:lstStyle/>
                    <a:p>
                      <a:pPr algn="ctr" fontAlgn="ctr"/>
                      <a:r>
                        <a:rPr lang="en-US" sz="900" b="0" i="0" u="none" strike="noStrike" dirty="0">
                          <a:solidFill>
                            <a:srgbClr val="000000"/>
                          </a:solidFill>
                          <a:effectLst/>
                          <a:latin typeface="+mj-lt"/>
                        </a:rPr>
                        <a:t>18%</a:t>
                      </a:r>
                    </a:p>
                  </a:txBody>
                  <a:tcPr marL="0" marR="0" marT="0" marB="0" anchor="ctr">
                    <a:lnL>
                      <a:noFill/>
                    </a:lnL>
                    <a:lnR>
                      <a:noFill/>
                    </a:lnR>
                    <a:lnT>
                      <a:noFill/>
                    </a:lnT>
                    <a:lnB>
                      <a:noFill/>
                    </a:lnB>
                    <a:solidFill>
                      <a:srgbClr val="FBB7B9"/>
                    </a:solidFill>
                  </a:tcPr>
                </a:tc>
                <a:tc>
                  <a:txBody>
                    <a:bodyPr/>
                    <a:lstStyle/>
                    <a:p>
                      <a:pPr algn="ctr" fontAlgn="ctr"/>
                      <a:r>
                        <a:rPr lang="en-US" sz="900" b="0" i="0" u="none" strike="noStrike" dirty="0">
                          <a:solidFill>
                            <a:srgbClr val="000000"/>
                          </a:solidFill>
                          <a:effectLst/>
                          <a:latin typeface="+mj-lt"/>
                        </a:rPr>
                        <a:t>7%</a:t>
                      </a:r>
                    </a:p>
                  </a:txBody>
                  <a:tcPr marL="0" marR="0" marT="0" marB="0" anchor="ctr">
                    <a:lnL>
                      <a:noFill/>
                    </a:lnL>
                    <a:lnR>
                      <a:noFill/>
                    </a:lnR>
                    <a:lnT>
                      <a:noFill/>
                    </a:lnT>
                    <a:lnB>
                      <a:noFill/>
                    </a:lnB>
                    <a:solidFill>
                      <a:srgbClr val="FCDFE2"/>
                    </a:solidFill>
                  </a:tcPr>
                </a:tc>
                <a:tc>
                  <a:txBody>
                    <a:bodyPr/>
                    <a:lstStyle/>
                    <a:p>
                      <a:pPr algn="ctr" fontAlgn="ctr"/>
                      <a:r>
                        <a:rPr lang="en-US" sz="900" b="0" i="0" u="none" strike="noStrike" dirty="0">
                          <a:solidFill>
                            <a:srgbClr val="000000"/>
                          </a:solidFill>
                          <a:effectLst/>
                          <a:latin typeface="+mj-lt"/>
                        </a:rPr>
                        <a:t>5%</a:t>
                      </a:r>
                    </a:p>
                  </a:txBody>
                  <a:tcPr marL="0" marR="0" marT="0" marB="0" anchor="ctr">
                    <a:lnL>
                      <a:noFill/>
                    </a:lnL>
                    <a:lnR>
                      <a:noFill/>
                    </a:lnR>
                    <a:lnT>
                      <a:noFill/>
                    </a:lnT>
                    <a:lnB>
                      <a:noFill/>
                    </a:lnB>
                    <a:solidFill>
                      <a:srgbClr val="FCE6E9"/>
                    </a:solidFill>
                  </a:tcPr>
                </a:tc>
                <a:tc>
                  <a:txBody>
                    <a:bodyPr/>
                    <a:lstStyle/>
                    <a:p>
                      <a:pPr algn="ctr" fontAlgn="ctr"/>
                      <a:r>
                        <a:rPr lang="en-US" sz="900" b="0" i="0" u="none" strike="noStrike" dirty="0">
                          <a:solidFill>
                            <a:srgbClr val="000000"/>
                          </a:solidFill>
                          <a:effectLst/>
                          <a:latin typeface="+mj-lt"/>
                        </a:rPr>
                        <a:t>-9%</a:t>
                      </a:r>
                    </a:p>
                  </a:txBody>
                  <a:tcPr marL="0" marR="0" marT="0" marB="0" anchor="ctr">
                    <a:lnL>
                      <a:noFill/>
                    </a:lnL>
                    <a:lnR>
                      <a:noFill/>
                    </a:lnR>
                    <a:lnT>
                      <a:noFill/>
                    </a:lnT>
                    <a:lnB>
                      <a:noFill/>
                    </a:lnB>
                    <a:solidFill>
                      <a:srgbClr val="C8D7EC"/>
                    </a:solidFill>
                  </a:tcPr>
                </a:tc>
                <a:tc>
                  <a:txBody>
                    <a:bodyPr/>
                    <a:lstStyle/>
                    <a:p>
                      <a:pPr algn="ctr" fontAlgn="ctr"/>
                      <a:r>
                        <a:rPr lang="en-US" sz="900" b="0" i="0" u="none" strike="noStrike" dirty="0">
                          <a:solidFill>
                            <a:srgbClr val="000000"/>
                          </a:solidFill>
                          <a:effectLst/>
                          <a:latin typeface="+mj-lt"/>
                        </a:rPr>
                        <a:t>15%</a:t>
                      </a:r>
                    </a:p>
                  </a:txBody>
                  <a:tcPr marL="0" marR="0" marT="0" marB="0" anchor="ctr">
                    <a:lnL>
                      <a:noFill/>
                    </a:lnL>
                    <a:lnR>
                      <a:noFill/>
                    </a:lnR>
                    <a:lnT>
                      <a:noFill/>
                    </a:lnT>
                    <a:lnB>
                      <a:noFill/>
                    </a:lnB>
                    <a:solidFill>
                      <a:srgbClr val="FBC2C4"/>
                    </a:solidFill>
                  </a:tcPr>
                </a:tc>
                <a:tc>
                  <a:txBody>
                    <a:bodyPr/>
                    <a:lstStyle/>
                    <a:p>
                      <a:pPr algn="ctr" fontAlgn="ctr"/>
                      <a:r>
                        <a:rPr lang="en-US" sz="900" b="0" i="0" u="none" strike="noStrike" dirty="0">
                          <a:solidFill>
                            <a:srgbClr val="000000"/>
                          </a:solidFill>
                          <a:effectLst/>
                          <a:latin typeface="+mj-lt"/>
                        </a:rPr>
                        <a:t>-7%</a:t>
                      </a:r>
                    </a:p>
                  </a:txBody>
                  <a:tcPr marL="0" marR="0" marT="0" marB="0" anchor="ctr">
                    <a:lnL>
                      <a:noFill/>
                    </a:lnL>
                    <a:lnR>
                      <a:noFill/>
                    </a:lnR>
                    <a:lnT>
                      <a:noFill/>
                    </a:lnT>
                    <a:lnB>
                      <a:noFill/>
                    </a:lnB>
                    <a:solidFill>
                      <a:srgbClr val="D5E0F1"/>
                    </a:solidFill>
                  </a:tcPr>
                </a:tc>
                <a:tc>
                  <a:txBody>
                    <a:bodyPr/>
                    <a:lstStyle/>
                    <a:p>
                      <a:pPr algn="ctr" fontAlgn="ctr"/>
                      <a:r>
                        <a:rPr lang="en-US" sz="900" b="0" i="0" u="none" strike="noStrike" dirty="0">
                          <a:solidFill>
                            <a:srgbClr val="000000"/>
                          </a:solidFill>
                          <a:effectLst/>
                          <a:latin typeface="+mj-lt"/>
                        </a:rPr>
                        <a:t>-9%</a:t>
                      </a:r>
                    </a:p>
                  </a:txBody>
                  <a:tcPr marL="0" marR="0" marT="0" marB="0" anchor="ctr">
                    <a:lnL>
                      <a:noFill/>
                    </a:lnL>
                    <a:lnR>
                      <a:noFill/>
                    </a:lnR>
                    <a:lnT>
                      <a:noFill/>
                    </a:lnT>
                    <a:lnB>
                      <a:noFill/>
                    </a:lnB>
                    <a:solidFill>
                      <a:srgbClr val="C8D7EC"/>
                    </a:solidFill>
                  </a:tcPr>
                </a:tc>
                <a:tc>
                  <a:txBody>
                    <a:bodyPr/>
                    <a:lstStyle/>
                    <a:p>
                      <a:pPr algn="ctr" fontAlgn="ctr"/>
                      <a:r>
                        <a:rPr lang="en-US" sz="900" b="0" i="0" u="none" strike="noStrike" dirty="0">
                          <a:solidFill>
                            <a:srgbClr val="000000"/>
                          </a:solidFill>
                          <a:effectLst/>
                          <a:latin typeface="+mj-lt"/>
                        </a:rPr>
                        <a:t>6%</a:t>
                      </a:r>
                    </a:p>
                  </a:txBody>
                  <a:tcPr marL="0" marR="0" marT="0" marB="0" anchor="ctr">
                    <a:lnL>
                      <a:noFill/>
                    </a:lnL>
                    <a:lnR>
                      <a:noFill/>
                    </a:lnR>
                    <a:lnT>
                      <a:noFill/>
                    </a:lnT>
                    <a:lnB>
                      <a:noFill/>
                    </a:lnB>
                    <a:solidFill>
                      <a:srgbClr val="FCE3E6"/>
                    </a:solidFill>
                  </a:tcPr>
                </a:tc>
                <a:tc>
                  <a:txBody>
                    <a:bodyPr/>
                    <a:lstStyle/>
                    <a:p>
                      <a:pPr algn="ctr" fontAlgn="ctr"/>
                      <a:r>
                        <a:rPr lang="en-US" sz="900" b="0" i="0" u="none" strike="noStrike" dirty="0">
                          <a:solidFill>
                            <a:srgbClr val="000000"/>
                          </a:solidFill>
                          <a:effectLst/>
                          <a:latin typeface="+mj-lt"/>
                        </a:rPr>
                        <a:t>-17%</a:t>
                      </a:r>
                    </a:p>
                  </a:txBody>
                  <a:tcPr marL="0" marR="0" marT="0" marB="0" anchor="ctr">
                    <a:lnL>
                      <a:noFill/>
                    </a:lnL>
                    <a:lnR>
                      <a:noFill/>
                    </a:lnR>
                    <a:lnT>
                      <a:noFill/>
                    </a:lnT>
                    <a:lnB>
                      <a:noFill/>
                    </a:lnB>
                    <a:solidFill>
                      <a:srgbClr val="94B3DA"/>
                    </a:solidFill>
                  </a:tcPr>
                </a:tc>
                <a:tc>
                  <a:txBody>
                    <a:bodyPr/>
                    <a:lstStyle/>
                    <a:p>
                      <a:pPr algn="ctr" fontAlgn="ctr"/>
                      <a:r>
                        <a:rPr lang="en-US" sz="900" b="0" i="0" u="none" strike="noStrike" dirty="0">
                          <a:solidFill>
                            <a:srgbClr val="000000"/>
                          </a:solidFill>
                          <a:effectLst/>
                          <a:latin typeface="+mj-lt"/>
                        </a:rPr>
                        <a:t>-4%</a:t>
                      </a:r>
                    </a:p>
                  </a:txBody>
                  <a:tcPr marL="0" marR="0" marT="0" marB="0" anchor="ctr">
                    <a:lnL>
                      <a:noFill/>
                    </a:lnL>
                    <a:lnR>
                      <a:noFill/>
                    </a:lnR>
                    <a:lnT>
                      <a:noFill/>
                    </a:lnT>
                    <a:lnB>
                      <a:noFill/>
                    </a:lnB>
                    <a:solidFill>
                      <a:srgbClr val="E8EEF8"/>
                    </a:solidFill>
                  </a:tcPr>
                </a:tc>
                <a:tc>
                  <a:txBody>
                    <a:bodyPr/>
                    <a:lstStyle/>
                    <a:p>
                      <a:pPr algn="ctr" fontAlgn="ctr"/>
                      <a:r>
                        <a:rPr lang="en-US" sz="900" b="0" i="0" u="none" strike="noStrike" dirty="0">
                          <a:solidFill>
                            <a:srgbClr val="000000"/>
                          </a:solidFill>
                          <a:effectLst/>
                          <a:latin typeface="+mj-lt"/>
                        </a:rPr>
                        <a:t>-2%</a:t>
                      </a:r>
                    </a:p>
                  </a:txBody>
                  <a:tcPr marL="0" marR="0" marT="0" marB="0" anchor="ctr">
                    <a:lnL>
                      <a:noFill/>
                    </a:lnL>
                    <a:lnR>
                      <a:noFill/>
                    </a:lnR>
                    <a:lnT>
                      <a:noFill/>
                    </a:lnT>
                    <a:lnB>
                      <a:noFill/>
                    </a:lnB>
                    <a:solidFill>
                      <a:srgbClr val="F5F7FC"/>
                    </a:solidFill>
                  </a:tcPr>
                </a:tc>
                <a:tc>
                  <a:txBody>
                    <a:bodyPr/>
                    <a:lstStyle/>
                    <a:p>
                      <a:pPr algn="ctr" fontAlgn="ctr"/>
                      <a:r>
                        <a:rPr lang="en-US" sz="900" b="0" i="0" u="none" strike="noStrike" dirty="0">
                          <a:solidFill>
                            <a:srgbClr val="000000"/>
                          </a:solidFill>
                          <a:effectLst/>
                          <a:latin typeface="+mj-lt"/>
                        </a:rPr>
                        <a:t>-10%</a:t>
                      </a:r>
                    </a:p>
                  </a:txBody>
                  <a:tcPr marL="0" marR="0" marT="0" marB="0" anchor="ctr">
                    <a:lnL>
                      <a:noFill/>
                    </a:lnL>
                    <a:lnR>
                      <a:noFill/>
                    </a:lnR>
                    <a:lnT>
                      <a:noFill/>
                    </a:lnT>
                    <a:lnB>
                      <a:noFill/>
                    </a:lnB>
                    <a:solidFill>
                      <a:srgbClr val="C1D2EA"/>
                    </a:solidFill>
                  </a:tcPr>
                </a:tc>
                <a:tc>
                  <a:txBody>
                    <a:bodyPr/>
                    <a:lstStyle/>
                    <a:p>
                      <a:pPr algn="ctr" fontAlgn="ctr"/>
                      <a:r>
                        <a:rPr lang="en-US" sz="900" b="0" i="0" u="none" strike="noStrike" dirty="0">
                          <a:solidFill>
                            <a:srgbClr val="000000"/>
                          </a:solidFill>
                          <a:effectLst/>
                          <a:latin typeface="+mj-lt"/>
                        </a:rPr>
                        <a:t>-1%</a:t>
                      </a:r>
                    </a:p>
                  </a:txBody>
                  <a:tcPr marL="0" marR="0" marT="0" marB="0" anchor="ctr">
                    <a:lnL>
                      <a:noFill/>
                    </a:lnL>
                    <a:lnR>
                      <a:noFill/>
                    </a:lnR>
                    <a:lnT>
                      <a:noFill/>
                    </a:lnT>
                    <a:lnB>
                      <a:noFill/>
                    </a:lnB>
                    <a:solidFill>
                      <a:srgbClr val="FCFCFF"/>
                    </a:solidFill>
                  </a:tcPr>
                </a:tc>
                <a:tc>
                  <a:txBody>
                    <a:bodyPr/>
                    <a:lstStyle/>
                    <a:p>
                      <a:pPr algn="ctr" fontAlgn="ctr"/>
                      <a:r>
                        <a:rPr lang="en-US" sz="900" b="0" i="0" u="none" strike="noStrike" dirty="0">
                          <a:solidFill>
                            <a:srgbClr val="000000"/>
                          </a:solidFill>
                          <a:effectLst/>
                          <a:latin typeface="+mj-lt"/>
                        </a:rPr>
                        <a:t>-7%</a:t>
                      </a:r>
                    </a:p>
                  </a:txBody>
                  <a:tcPr marL="0" marR="0" marT="0" marB="0" anchor="ctr">
                    <a:lnL>
                      <a:noFill/>
                    </a:lnL>
                    <a:lnR>
                      <a:noFill/>
                    </a:lnR>
                    <a:lnT>
                      <a:noFill/>
                    </a:lnT>
                    <a:lnB>
                      <a:noFill/>
                    </a:lnB>
                    <a:solidFill>
                      <a:srgbClr val="D5E0F1"/>
                    </a:solidFill>
                  </a:tcPr>
                </a:tc>
                <a:tc>
                  <a:txBody>
                    <a:bodyPr/>
                    <a:lstStyle/>
                    <a:p>
                      <a:pPr algn="ctr" fontAlgn="ctr"/>
                      <a:r>
                        <a:rPr lang="en-US" sz="900" b="0" i="0" u="none" strike="noStrike" dirty="0">
                          <a:solidFill>
                            <a:srgbClr val="000000"/>
                          </a:solidFill>
                          <a:effectLst/>
                          <a:latin typeface="+mj-lt"/>
                        </a:rPr>
                        <a:t>0%</a:t>
                      </a:r>
                    </a:p>
                  </a:txBody>
                  <a:tcPr marL="0" marR="0" marT="0" marB="0" anchor="ctr">
                    <a:lnL>
                      <a:noFill/>
                    </a:lnL>
                    <a:lnR>
                      <a:noFill/>
                    </a:lnR>
                    <a:lnT>
                      <a:noFill/>
                    </a:lnT>
                    <a:lnB>
                      <a:noFill/>
                    </a:lnB>
                    <a:solidFill>
                      <a:srgbClr val="FCF9FC"/>
                    </a:solidFill>
                  </a:tcPr>
                </a:tc>
              </a:tr>
              <a:tr h="310030">
                <a:tc vMerge="1">
                  <a:txBody>
                    <a:bodyPr/>
                    <a:lstStyle/>
                    <a:p>
                      <a:endParaRPr lang="en-US"/>
                    </a:p>
                  </a:txBody>
                  <a:tcPr/>
                </a:tc>
                <a:tc>
                  <a:txBody>
                    <a:bodyPr/>
                    <a:lstStyle/>
                    <a:p>
                      <a:pPr algn="l" fontAlgn="t"/>
                      <a:r>
                        <a:rPr lang="en-US" sz="900" b="0" i="0" u="none" strike="noStrike" dirty="0">
                          <a:solidFill>
                            <a:srgbClr val="FFFFFF"/>
                          </a:solidFill>
                          <a:effectLst/>
                          <a:latin typeface="+mj-lt"/>
                        </a:rPr>
                        <a:t>Other children have called you mean names on the Internet</a:t>
                      </a:r>
                    </a:p>
                  </a:txBody>
                  <a:tcPr marL="0" marR="0" marT="0"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2060"/>
                    </a:solidFill>
                  </a:tcPr>
                </a:tc>
                <a:tc>
                  <a:txBody>
                    <a:bodyPr/>
                    <a:lstStyle/>
                    <a:p>
                      <a:pPr algn="ctr" fontAlgn="ctr"/>
                      <a:r>
                        <a:rPr lang="en-US" sz="900" b="0" i="0" u="none" strike="noStrike" dirty="0">
                          <a:solidFill>
                            <a:srgbClr val="000000"/>
                          </a:solidFill>
                          <a:effectLst/>
                          <a:latin typeface="+mj-lt"/>
                        </a:rPr>
                        <a:t>18%</a:t>
                      </a:r>
                    </a:p>
                  </a:txBody>
                  <a:tcPr marL="0" marR="0" marT="0" marB="0" anchor="ctr">
                    <a:lnL w="6350" cap="flat" cmpd="sng" algn="ctr">
                      <a:solidFill>
                        <a:srgbClr val="FFFFFF"/>
                      </a:solidFill>
                      <a:prstDash val="solid"/>
                      <a:round/>
                      <a:headEnd type="none" w="med" len="med"/>
                      <a:tailEnd type="none" w="med" len="med"/>
                    </a:lnL>
                    <a:lnR>
                      <a:noFill/>
                    </a:lnR>
                    <a:lnT>
                      <a:noFill/>
                    </a:lnT>
                    <a:lnB>
                      <a:noFill/>
                    </a:lnB>
                  </a:tcPr>
                </a:tc>
                <a:tc>
                  <a:txBody>
                    <a:bodyPr/>
                    <a:lstStyle/>
                    <a:p>
                      <a:pPr algn="ctr" fontAlgn="ctr"/>
                      <a:r>
                        <a:rPr lang="en-US" sz="900" b="0" i="0" u="none" strike="noStrike" dirty="0">
                          <a:solidFill>
                            <a:srgbClr val="000000"/>
                          </a:solidFill>
                          <a:effectLst/>
                          <a:latin typeface="+mj-lt"/>
                        </a:rPr>
                        <a:t>-4%</a:t>
                      </a:r>
                    </a:p>
                  </a:txBody>
                  <a:tcPr marL="0" marR="0" marT="0" marB="0" anchor="ctr">
                    <a:lnL>
                      <a:noFill/>
                    </a:lnL>
                    <a:lnR>
                      <a:noFill/>
                    </a:lnR>
                    <a:lnT>
                      <a:noFill/>
                    </a:lnT>
                    <a:lnB>
                      <a:noFill/>
                    </a:lnB>
                    <a:solidFill>
                      <a:srgbClr val="E8EEF8"/>
                    </a:solidFill>
                  </a:tcPr>
                </a:tc>
                <a:tc>
                  <a:txBody>
                    <a:bodyPr/>
                    <a:lstStyle/>
                    <a:p>
                      <a:pPr algn="ctr" fontAlgn="ctr"/>
                      <a:r>
                        <a:rPr lang="en-US" sz="900" b="0" i="0" u="none" strike="noStrike" dirty="0">
                          <a:solidFill>
                            <a:srgbClr val="000000"/>
                          </a:solidFill>
                          <a:effectLst/>
                          <a:latin typeface="+mj-lt"/>
                        </a:rPr>
                        <a:t>4%</a:t>
                      </a:r>
                    </a:p>
                  </a:txBody>
                  <a:tcPr marL="0" marR="0" marT="0" marB="0" anchor="ctr">
                    <a:lnL>
                      <a:noFill/>
                    </a:lnL>
                    <a:lnR>
                      <a:noFill/>
                    </a:lnR>
                    <a:lnT>
                      <a:noFill/>
                    </a:lnT>
                    <a:lnB>
                      <a:noFill/>
                    </a:lnB>
                    <a:solidFill>
                      <a:srgbClr val="FCEAED"/>
                    </a:solidFill>
                  </a:tcPr>
                </a:tc>
                <a:tc>
                  <a:txBody>
                    <a:bodyPr/>
                    <a:lstStyle/>
                    <a:p>
                      <a:pPr algn="ctr" fontAlgn="ctr"/>
                      <a:r>
                        <a:rPr lang="en-US" sz="900" b="0" i="0" u="none" strike="noStrike" dirty="0">
                          <a:solidFill>
                            <a:srgbClr val="000000"/>
                          </a:solidFill>
                          <a:effectLst/>
                          <a:latin typeface="+mj-lt"/>
                        </a:rPr>
                        <a:t>1%</a:t>
                      </a:r>
                    </a:p>
                  </a:txBody>
                  <a:tcPr marL="0" marR="0" marT="0" marB="0" anchor="ctr">
                    <a:lnL>
                      <a:noFill/>
                    </a:lnL>
                    <a:lnR>
                      <a:noFill/>
                    </a:lnR>
                    <a:lnT>
                      <a:noFill/>
                    </a:lnT>
                    <a:lnB>
                      <a:noFill/>
                    </a:lnB>
                    <a:solidFill>
                      <a:srgbClr val="FCF5F8"/>
                    </a:solidFill>
                  </a:tcPr>
                </a:tc>
                <a:tc>
                  <a:txBody>
                    <a:bodyPr/>
                    <a:lstStyle/>
                    <a:p>
                      <a:pPr algn="ctr" fontAlgn="ctr"/>
                      <a:r>
                        <a:rPr lang="en-US" sz="900" b="0" i="0" u="none" strike="noStrike" dirty="0">
                          <a:solidFill>
                            <a:srgbClr val="000000"/>
                          </a:solidFill>
                          <a:effectLst/>
                          <a:latin typeface="+mj-lt"/>
                        </a:rPr>
                        <a:t>7%</a:t>
                      </a:r>
                    </a:p>
                  </a:txBody>
                  <a:tcPr marL="0" marR="0" marT="0" marB="0" anchor="ctr">
                    <a:lnL>
                      <a:noFill/>
                    </a:lnL>
                    <a:lnR>
                      <a:noFill/>
                    </a:lnR>
                    <a:lnT>
                      <a:noFill/>
                    </a:lnT>
                    <a:lnB>
                      <a:noFill/>
                    </a:lnB>
                    <a:solidFill>
                      <a:srgbClr val="FCDFE2"/>
                    </a:solidFill>
                  </a:tcPr>
                </a:tc>
                <a:tc>
                  <a:txBody>
                    <a:bodyPr/>
                    <a:lstStyle/>
                    <a:p>
                      <a:pPr algn="ctr" fontAlgn="ctr"/>
                      <a:r>
                        <a:rPr lang="en-US" sz="900" b="0" i="0" u="none" strike="noStrike" dirty="0">
                          <a:solidFill>
                            <a:srgbClr val="000000"/>
                          </a:solidFill>
                          <a:effectLst/>
                          <a:latin typeface="+mj-lt"/>
                        </a:rPr>
                        <a:t>-12%</a:t>
                      </a:r>
                    </a:p>
                  </a:txBody>
                  <a:tcPr marL="0" marR="0" marT="0" marB="0" anchor="ctr">
                    <a:lnL>
                      <a:noFill/>
                    </a:lnL>
                    <a:lnR>
                      <a:noFill/>
                    </a:lnR>
                    <a:lnT>
                      <a:noFill/>
                    </a:lnT>
                    <a:lnB>
                      <a:noFill/>
                    </a:lnB>
                    <a:solidFill>
                      <a:srgbClr val="B4C9E5"/>
                    </a:solidFill>
                  </a:tcPr>
                </a:tc>
                <a:tc>
                  <a:txBody>
                    <a:bodyPr/>
                    <a:lstStyle/>
                    <a:p>
                      <a:pPr algn="ctr" fontAlgn="ctr"/>
                      <a:r>
                        <a:rPr lang="en-US" sz="900" b="0" i="0" u="none" strike="noStrike" dirty="0">
                          <a:solidFill>
                            <a:srgbClr val="000000"/>
                          </a:solidFill>
                          <a:effectLst/>
                          <a:latin typeface="+mj-lt"/>
                        </a:rPr>
                        <a:t>-2%</a:t>
                      </a:r>
                    </a:p>
                  </a:txBody>
                  <a:tcPr marL="0" marR="0" marT="0" marB="0" anchor="ctr">
                    <a:lnL>
                      <a:noFill/>
                    </a:lnL>
                    <a:lnR>
                      <a:noFill/>
                    </a:lnR>
                    <a:lnT>
                      <a:noFill/>
                    </a:lnT>
                    <a:lnB>
                      <a:noFill/>
                    </a:lnB>
                    <a:solidFill>
                      <a:srgbClr val="F5F7FC"/>
                    </a:solidFill>
                  </a:tcPr>
                </a:tc>
                <a:tc>
                  <a:txBody>
                    <a:bodyPr/>
                    <a:lstStyle/>
                    <a:p>
                      <a:pPr algn="ctr" fontAlgn="ctr"/>
                      <a:r>
                        <a:rPr lang="en-US" sz="900" b="0" i="0" u="none" strike="noStrike" dirty="0">
                          <a:solidFill>
                            <a:srgbClr val="000000"/>
                          </a:solidFill>
                          <a:effectLst/>
                          <a:latin typeface="+mj-lt"/>
                        </a:rPr>
                        <a:t>12%</a:t>
                      </a:r>
                    </a:p>
                  </a:txBody>
                  <a:tcPr marL="0" marR="0" marT="0" marB="0" anchor="ctr">
                    <a:lnL>
                      <a:noFill/>
                    </a:lnL>
                    <a:lnR>
                      <a:noFill/>
                    </a:lnR>
                    <a:lnT>
                      <a:noFill/>
                    </a:lnT>
                    <a:lnB>
                      <a:noFill/>
                    </a:lnB>
                    <a:solidFill>
                      <a:srgbClr val="FBCDCF"/>
                    </a:solidFill>
                  </a:tcPr>
                </a:tc>
                <a:tc>
                  <a:txBody>
                    <a:bodyPr/>
                    <a:lstStyle/>
                    <a:p>
                      <a:pPr algn="ctr" fontAlgn="ctr"/>
                      <a:r>
                        <a:rPr lang="en-US" sz="900" b="0" i="0" u="none" strike="noStrike" dirty="0">
                          <a:solidFill>
                            <a:srgbClr val="000000"/>
                          </a:solidFill>
                          <a:effectLst/>
                          <a:latin typeface="+mj-lt"/>
                        </a:rPr>
                        <a:t>-4%</a:t>
                      </a:r>
                    </a:p>
                  </a:txBody>
                  <a:tcPr marL="0" marR="0" marT="0" marB="0" anchor="ctr">
                    <a:lnL>
                      <a:noFill/>
                    </a:lnL>
                    <a:lnR>
                      <a:noFill/>
                    </a:lnR>
                    <a:lnT>
                      <a:noFill/>
                    </a:lnT>
                    <a:lnB>
                      <a:noFill/>
                    </a:lnB>
                    <a:solidFill>
                      <a:srgbClr val="E8EEF8"/>
                    </a:solidFill>
                  </a:tcPr>
                </a:tc>
                <a:tc>
                  <a:txBody>
                    <a:bodyPr/>
                    <a:lstStyle/>
                    <a:p>
                      <a:pPr algn="ctr" fontAlgn="ctr"/>
                      <a:r>
                        <a:rPr lang="en-US" sz="900" b="0" i="0" u="none" strike="noStrike" dirty="0">
                          <a:solidFill>
                            <a:srgbClr val="000000"/>
                          </a:solidFill>
                          <a:effectLst/>
                          <a:latin typeface="+mj-lt"/>
                        </a:rPr>
                        <a:t>-1%</a:t>
                      </a:r>
                    </a:p>
                  </a:txBody>
                  <a:tcPr marL="0" marR="0" marT="0" marB="0" anchor="ctr">
                    <a:lnL>
                      <a:noFill/>
                    </a:lnL>
                    <a:lnR>
                      <a:noFill/>
                    </a:lnR>
                    <a:lnT>
                      <a:noFill/>
                    </a:lnT>
                    <a:lnB>
                      <a:noFill/>
                    </a:lnB>
                    <a:solidFill>
                      <a:srgbClr val="FCFCFF"/>
                    </a:solidFill>
                  </a:tcPr>
                </a:tc>
                <a:tc>
                  <a:txBody>
                    <a:bodyPr/>
                    <a:lstStyle/>
                    <a:p>
                      <a:pPr algn="ctr" fontAlgn="ctr"/>
                      <a:r>
                        <a:rPr lang="en-US" sz="900" b="0" i="0" u="none" strike="noStrike" dirty="0">
                          <a:solidFill>
                            <a:srgbClr val="000000"/>
                          </a:solidFill>
                          <a:effectLst/>
                          <a:latin typeface="+mj-lt"/>
                        </a:rPr>
                        <a:t>6%</a:t>
                      </a:r>
                    </a:p>
                  </a:txBody>
                  <a:tcPr marL="0" marR="0" marT="0" marB="0" anchor="ctr">
                    <a:lnL>
                      <a:noFill/>
                    </a:lnL>
                    <a:lnR>
                      <a:noFill/>
                    </a:lnR>
                    <a:lnT>
                      <a:noFill/>
                    </a:lnT>
                    <a:lnB>
                      <a:noFill/>
                    </a:lnB>
                    <a:solidFill>
                      <a:srgbClr val="FCE3E6"/>
                    </a:solidFill>
                  </a:tcPr>
                </a:tc>
                <a:tc>
                  <a:txBody>
                    <a:bodyPr/>
                    <a:lstStyle/>
                    <a:p>
                      <a:pPr algn="ctr" fontAlgn="ctr"/>
                      <a:r>
                        <a:rPr lang="en-US" sz="900" b="0" i="0" u="none" strike="noStrike" dirty="0">
                          <a:solidFill>
                            <a:srgbClr val="000000"/>
                          </a:solidFill>
                          <a:effectLst/>
                          <a:latin typeface="+mj-lt"/>
                        </a:rPr>
                        <a:t>30%</a:t>
                      </a:r>
                    </a:p>
                  </a:txBody>
                  <a:tcPr marL="0" marR="0" marT="0" marB="0" anchor="ctr">
                    <a:lnL>
                      <a:noFill/>
                    </a:lnL>
                    <a:lnR>
                      <a:noFill/>
                    </a:lnR>
                    <a:lnT>
                      <a:noFill/>
                    </a:lnT>
                    <a:lnB>
                      <a:noFill/>
                    </a:lnB>
                    <a:solidFill>
                      <a:srgbClr val="F98B8D"/>
                    </a:solidFill>
                  </a:tcPr>
                </a:tc>
                <a:tc>
                  <a:txBody>
                    <a:bodyPr/>
                    <a:lstStyle/>
                    <a:p>
                      <a:pPr algn="ctr" fontAlgn="ctr"/>
                      <a:r>
                        <a:rPr lang="en-US" sz="900" b="0" i="0" u="none" strike="noStrike" dirty="0">
                          <a:solidFill>
                            <a:srgbClr val="000000"/>
                          </a:solidFill>
                          <a:effectLst/>
                          <a:latin typeface="+mj-lt"/>
                        </a:rPr>
                        <a:t>10%</a:t>
                      </a:r>
                    </a:p>
                  </a:txBody>
                  <a:tcPr marL="0" marR="0" marT="0" marB="0" anchor="ctr">
                    <a:lnL>
                      <a:noFill/>
                    </a:lnL>
                    <a:lnR>
                      <a:noFill/>
                    </a:lnR>
                    <a:lnT>
                      <a:noFill/>
                    </a:lnT>
                    <a:lnB>
                      <a:noFill/>
                    </a:lnB>
                    <a:solidFill>
                      <a:srgbClr val="FBD4D7"/>
                    </a:solidFill>
                  </a:tcPr>
                </a:tc>
                <a:tc>
                  <a:txBody>
                    <a:bodyPr/>
                    <a:lstStyle/>
                    <a:p>
                      <a:pPr algn="ctr" fontAlgn="ctr"/>
                      <a:r>
                        <a:rPr lang="en-US" sz="900" b="0" i="0" u="none" strike="noStrike" dirty="0">
                          <a:solidFill>
                            <a:srgbClr val="000000"/>
                          </a:solidFill>
                          <a:effectLst/>
                          <a:latin typeface="+mj-lt"/>
                        </a:rPr>
                        <a:t>-4%</a:t>
                      </a:r>
                    </a:p>
                  </a:txBody>
                  <a:tcPr marL="0" marR="0" marT="0" marB="0" anchor="ctr">
                    <a:lnL>
                      <a:noFill/>
                    </a:lnL>
                    <a:lnR>
                      <a:noFill/>
                    </a:lnR>
                    <a:lnT>
                      <a:noFill/>
                    </a:lnT>
                    <a:lnB>
                      <a:noFill/>
                    </a:lnB>
                    <a:solidFill>
                      <a:srgbClr val="E8EEF8"/>
                    </a:solidFill>
                  </a:tcPr>
                </a:tc>
                <a:tc>
                  <a:txBody>
                    <a:bodyPr/>
                    <a:lstStyle/>
                    <a:p>
                      <a:pPr algn="ctr" fontAlgn="ctr"/>
                      <a:r>
                        <a:rPr lang="en-US" sz="900" b="0" i="0" u="none" strike="noStrike" dirty="0">
                          <a:solidFill>
                            <a:srgbClr val="000000"/>
                          </a:solidFill>
                          <a:effectLst/>
                          <a:latin typeface="+mj-lt"/>
                        </a:rPr>
                        <a:t>-14%</a:t>
                      </a:r>
                    </a:p>
                  </a:txBody>
                  <a:tcPr marL="0" marR="0" marT="0" marB="0" anchor="ctr">
                    <a:lnL>
                      <a:noFill/>
                    </a:lnL>
                    <a:lnR>
                      <a:noFill/>
                    </a:lnR>
                    <a:lnT>
                      <a:noFill/>
                    </a:lnT>
                    <a:lnB>
                      <a:noFill/>
                    </a:lnB>
                    <a:solidFill>
                      <a:srgbClr val="A7C0E1"/>
                    </a:solidFill>
                  </a:tcPr>
                </a:tc>
                <a:tc>
                  <a:txBody>
                    <a:bodyPr/>
                    <a:lstStyle/>
                    <a:p>
                      <a:pPr algn="ctr" fontAlgn="ctr"/>
                      <a:r>
                        <a:rPr lang="en-US" sz="900" b="0" i="0" u="none" strike="noStrike" dirty="0">
                          <a:solidFill>
                            <a:srgbClr val="000000"/>
                          </a:solidFill>
                          <a:effectLst/>
                          <a:latin typeface="+mj-lt"/>
                        </a:rPr>
                        <a:t>10%</a:t>
                      </a:r>
                    </a:p>
                  </a:txBody>
                  <a:tcPr marL="0" marR="0" marT="0" marB="0" anchor="ctr">
                    <a:lnL>
                      <a:noFill/>
                    </a:lnL>
                    <a:lnR>
                      <a:noFill/>
                    </a:lnR>
                    <a:lnT>
                      <a:noFill/>
                    </a:lnT>
                    <a:lnB>
                      <a:noFill/>
                    </a:lnB>
                    <a:solidFill>
                      <a:srgbClr val="FBD4D7"/>
                    </a:solidFill>
                  </a:tcPr>
                </a:tc>
                <a:tc>
                  <a:txBody>
                    <a:bodyPr/>
                    <a:lstStyle/>
                    <a:p>
                      <a:pPr algn="ctr" fontAlgn="ctr"/>
                      <a:r>
                        <a:rPr lang="en-US" sz="900" b="0" i="0" u="none" strike="noStrike" dirty="0">
                          <a:solidFill>
                            <a:srgbClr val="000000"/>
                          </a:solidFill>
                          <a:effectLst/>
                          <a:latin typeface="+mj-lt"/>
                        </a:rPr>
                        <a:t>-10%</a:t>
                      </a:r>
                    </a:p>
                  </a:txBody>
                  <a:tcPr marL="0" marR="0" marT="0" marB="0" anchor="ctr">
                    <a:lnL>
                      <a:noFill/>
                    </a:lnL>
                    <a:lnR>
                      <a:noFill/>
                    </a:lnR>
                    <a:lnT>
                      <a:noFill/>
                    </a:lnT>
                    <a:lnB>
                      <a:noFill/>
                    </a:lnB>
                    <a:solidFill>
                      <a:srgbClr val="C1D2EA"/>
                    </a:solidFill>
                  </a:tcPr>
                </a:tc>
                <a:tc>
                  <a:txBody>
                    <a:bodyPr/>
                    <a:lstStyle/>
                    <a:p>
                      <a:pPr algn="ctr" fontAlgn="ctr"/>
                      <a:r>
                        <a:rPr lang="en-US" sz="900" b="0" i="0" u="none" strike="noStrike" dirty="0">
                          <a:solidFill>
                            <a:srgbClr val="000000"/>
                          </a:solidFill>
                          <a:effectLst/>
                          <a:latin typeface="+mj-lt"/>
                        </a:rPr>
                        <a:t>-6%</a:t>
                      </a:r>
                    </a:p>
                  </a:txBody>
                  <a:tcPr marL="0" marR="0" marT="0" marB="0" anchor="ctr">
                    <a:lnL>
                      <a:noFill/>
                    </a:lnL>
                    <a:lnR>
                      <a:noFill/>
                    </a:lnR>
                    <a:lnT>
                      <a:noFill/>
                    </a:lnT>
                    <a:lnB>
                      <a:noFill/>
                    </a:lnB>
                    <a:solidFill>
                      <a:srgbClr val="DBE5F3"/>
                    </a:solidFill>
                  </a:tcPr>
                </a:tc>
                <a:tc>
                  <a:txBody>
                    <a:bodyPr/>
                    <a:lstStyle/>
                    <a:p>
                      <a:pPr algn="ctr" fontAlgn="ctr"/>
                      <a:r>
                        <a:rPr lang="en-US" sz="900" b="0" i="0" u="none" strike="noStrike" dirty="0">
                          <a:solidFill>
                            <a:srgbClr val="000000"/>
                          </a:solidFill>
                          <a:effectLst/>
                          <a:latin typeface="+mj-lt"/>
                        </a:rPr>
                        <a:t>-2%</a:t>
                      </a:r>
                    </a:p>
                  </a:txBody>
                  <a:tcPr marL="0" marR="0" marT="0" marB="0" anchor="ctr">
                    <a:lnL>
                      <a:noFill/>
                    </a:lnL>
                    <a:lnR>
                      <a:noFill/>
                    </a:lnR>
                    <a:lnT>
                      <a:noFill/>
                    </a:lnT>
                    <a:lnB>
                      <a:noFill/>
                    </a:lnB>
                    <a:solidFill>
                      <a:srgbClr val="F5F7FC"/>
                    </a:solidFill>
                  </a:tcPr>
                </a:tc>
                <a:tc>
                  <a:txBody>
                    <a:bodyPr/>
                    <a:lstStyle/>
                    <a:p>
                      <a:pPr algn="ctr" fontAlgn="ctr"/>
                      <a:r>
                        <a:rPr lang="en-US" sz="900" b="0" i="0" u="none" strike="noStrike" dirty="0">
                          <a:solidFill>
                            <a:srgbClr val="000000"/>
                          </a:solidFill>
                          <a:effectLst/>
                          <a:latin typeface="+mj-lt"/>
                        </a:rPr>
                        <a:t>-17%</a:t>
                      </a:r>
                    </a:p>
                  </a:txBody>
                  <a:tcPr marL="0" marR="0" marT="0" marB="0" anchor="ctr">
                    <a:lnL>
                      <a:noFill/>
                    </a:lnL>
                    <a:lnR>
                      <a:noFill/>
                    </a:lnR>
                    <a:lnT>
                      <a:noFill/>
                    </a:lnT>
                    <a:lnB>
                      <a:noFill/>
                    </a:lnB>
                    <a:solidFill>
                      <a:srgbClr val="94B3DA"/>
                    </a:solidFill>
                  </a:tcPr>
                </a:tc>
                <a:tc>
                  <a:txBody>
                    <a:bodyPr/>
                    <a:lstStyle/>
                    <a:p>
                      <a:pPr algn="ctr" fontAlgn="ctr"/>
                      <a:r>
                        <a:rPr lang="en-US" sz="900" b="0" i="0" u="none" strike="noStrike" dirty="0">
                          <a:solidFill>
                            <a:srgbClr val="000000"/>
                          </a:solidFill>
                          <a:effectLst/>
                          <a:latin typeface="+mj-lt"/>
                        </a:rPr>
                        <a:t>-12%</a:t>
                      </a:r>
                    </a:p>
                  </a:txBody>
                  <a:tcPr marL="0" marR="0" marT="0" marB="0" anchor="ctr">
                    <a:lnL>
                      <a:noFill/>
                    </a:lnL>
                    <a:lnR>
                      <a:noFill/>
                    </a:lnR>
                    <a:lnT>
                      <a:noFill/>
                    </a:lnT>
                    <a:lnB>
                      <a:noFill/>
                    </a:lnB>
                    <a:solidFill>
                      <a:srgbClr val="B4C9E5"/>
                    </a:solidFill>
                  </a:tcPr>
                </a:tc>
                <a:tc>
                  <a:txBody>
                    <a:bodyPr/>
                    <a:lstStyle/>
                    <a:p>
                      <a:pPr algn="ctr" fontAlgn="ctr"/>
                      <a:r>
                        <a:rPr lang="en-US" sz="900" b="0" i="0" u="none" strike="noStrike" dirty="0">
                          <a:solidFill>
                            <a:srgbClr val="000000"/>
                          </a:solidFill>
                          <a:effectLst/>
                          <a:latin typeface="+mj-lt"/>
                        </a:rPr>
                        <a:t>2%</a:t>
                      </a:r>
                    </a:p>
                  </a:txBody>
                  <a:tcPr marL="0" marR="0" marT="0" marB="0" anchor="ctr">
                    <a:lnL>
                      <a:noFill/>
                    </a:lnL>
                    <a:lnR>
                      <a:noFill/>
                    </a:lnR>
                    <a:lnT>
                      <a:noFill/>
                    </a:lnT>
                    <a:lnB>
                      <a:noFill/>
                    </a:lnB>
                    <a:solidFill>
                      <a:srgbClr val="FCF1F4"/>
                    </a:solidFill>
                  </a:tcPr>
                </a:tc>
                <a:tc>
                  <a:txBody>
                    <a:bodyPr/>
                    <a:lstStyle/>
                    <a:p>
                      <a:pPr algn="ctr" fontAlgn="ctr"/>
                      <a:r>
                        <a:rPr lang="en-US" sz="900" b="0" i="0" u="none" strike="noStrike" dirty="0">
                          <a:solidFill>
                            <a:srgbClr val="000000"/>
                          </a:solidFill>
                          <a:effectLst/>
                          <a:latin typeface="+mj-lt"/>
                        </a:rPr>
                        <a:t>-8%</a:t>
                      </a:r>
                    </a:p>
                  </a:txBody>
                  <a:tcPr marL="0" marR="0" marT="0" marB="0" anchor="ctr">
                    <a:lnL>
                      <a:noFill/>
                    </a:lnL>
                    <a:lnR>
                      <a:noFill/>
                    </a:lnR>
                    <a:lnT>
                      <a:noFill/>
                    </a:lnT>
                    <a:lnB>
                      <a:noFill/>
                    </a:lnB>
                    <a:solidFill>
                      <a:srgbClr val="CEDCEF"/>
                    </a:solidFill>
                  </a:tcPr>
                </a:tc>
                <a:tc>
                  <a:txBody>
                    <a:bodyPr/>
                    <a:lstStyle/>
                    <a:p>
                      <a:pPr algn="ctr" fontAlgn="ctr"/>
                      <a:r>
                        <a:rPr lang="en-US" sz="900" b="0" i="0" u="none" strike="noStrike" dirty="0">
                          <a:solidFill>
                            <a:srgbClr val="000000"/>
                          </a:solidFill>
                          <a:effectLst/>
                          <a:latin typeface="+mj-lt"/>
                        </a:rPr>
                        <a:t>-2%</a:t>
                      </a:r>
                    </a:p>
                  </a:txBody>
                  <a:tcPr marL="0" marR="0" marT="0" marB="0" anchor="ctr">
                    <a:lnL>
                      <a:noFill/>
                    </a:lnL>
                    <a:lnR>
                      <a:noFill/>
                    </a:lnR>
                    <a:lnT>
                      <a:noFill/>
                    </a:lnT>
                    <a:lnB>
                      <a:noFill/>
                    </a:lnB>
                    <a:solidFill>
                      <a:srgbClr val="F5F7FC"/>
                    </a:solidFill>
                  </a:tcPr>
                </a:tc>
                <a:tc>
                  <a:txBody>
                    <a:bodyPr/>
                    <a:lstStyle/>
                    <a:p>
                      <a:pPr algn="ctr" fontAlgn="ctr"/>
                      <a:r>
                        <a:rPr lang="en-US" sz="900" b="0" i="0" u="none" strike="noStrike" dirty="0">
                          <a:solidFill>
                            <a:srgbClr val="000000"/>
                          </a:solidFill>
                          <a:effectLst/>
                          <a:latin typeface="+mj-lt"/>
                        </a:rPr>
                        <a:t>1%</a:t>
                      </a:r>
                    </a:p>
                  </a:txBody>
                  <a:tcPr marL="0" marR="0" marT="0" marB="0" anchor="ctr">
                    <a:lnL>
                      <a:noFill/>
                    </a:lnL>
                    <a:lnR>
                      <a:noFill/>
                    </a:lnR>
                    <a:lnT>
                      <a:noFill/>
                    </a:lnT>
                    <a:lnB>
                      <a:noFill/>
                    </a:lnB>
                    <a:solidFill>
                      <a:srgbClr val="FCF5F8"/>
                    </a:solidFill>
                  </a:tcPr>
                </a:tc>
                <a:tc>
                  <a:txBody>
                    <a:bodyPr/>
                    <a:lstStyle/>
                    <a:p>
                      <a:pPr algn="ctr" fontAlgn="ctr"/>
                      <a:r>
                        <a:rPr lang="en-US" sz="900" b="0" i="0" u="none" strike="noStrike" dirty="0">
                          <a:solidFill>
                            <a:srgbClr val="000000"/>
                          </a:solidFill>
                          <a:effectLst/>
                          <a:latin typeface="+mj-lt"/>
                        </a:rPr>
                        <a:t>4%</a:t>
                      </a:r>
                    </a:p>
                  </a:txBody>
                  <a:tcPr marL="0" marR="0" marT="0" marB="0" anchor="ctr">
                    <a:lnL>
                      <a:noFill/>
                    </a:lnL>
                    <a:lnR>
                      <a:noFill/>
                    </a:lnR>
                    <a:lnT>
                      <a:noFill/>
                    </a:lnT>
                    <a:lnB>
                      <a:noFill/>
                    </a:lnB>
                    <a:solidFill>
                      <a:srgbClr val="FCEAED"/>
                    </a:solidFill>
                  </a:tcPr>
                </a:tc>
              </a:tr>
              <a:tr h="310030">
                <a:tc rowSpan="3">
                  <a:txBody>
                    <a:bodyPr/>
                    <a:lstStyle/>
                    <a:p>
                      <a:pPr algn="ctr" rtl="0" fontAlgn="t"/>
                      <a:r>
                        <a:rPr lang="en-US" sz="900" b="1" i="0" u="none" strike="noStrike" dirty="0">
                          <a:solidFill>
                            <a:srgbClr val="000000"/>
                          </a:solidFill>
                          <a:effectLst/>
                          <a:latin typeface="+mj-lt"/>
                        </a:rPr>
                        <a:t>Online Bully</a:t>
                      </a:r>
                    </a:p>
                  </a:txBody>
                  <a:tcPr marL="0" marR="0" marT="0" marB="0" vert="vert27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8EB4E3"/>
                    </a:solidFill>
                  </a:tcPr>
                </a:tc>
                <a:tc>
                  <a:txBody>
                    <a:bodyPr/>
                    <a:lstStyle/>
                    <a:p>
                      <a:pPr algn="l" fontAlgn="t"/>
                      <a:r>
                        <a:rPr lang="en-US" sz="900" b="0" i="0" u="none" strike="noStrike" dirty="0">
                          <a:solidFill>
                            <a:srgbClr val="FFFFFF"/>
                          </a:solidFill>
                          <a:effectLst/>
                          <a:latin typeface="+mj-lt"/>
                        </a:rPr>
                        <a:t>You have been unfriendly or mean toward you on the Internet</a:t>
                      </a:r>
                    </a:p>
                  </a:txBody>
                  <a:tcPr marL="0" marR="0" marT="0"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2060"/>
                    </a:solidFill>
                  </a:tcPr>
                </a:tc>
                <a:tc>
                  <a:txBody>
                    <a:bodyPr/>
                    <a:lstStyle/>
                    <a:p>
                      <a:pPr algn="ctr" fontAlgn="ctr"/>
                      <a:r>
                        <a:rPr lang="en-US" sz="900" b="0" i="0" u="none" strike="noStrike" dirty="0">
                          <a:solidFill>
                            <a:srgbClr val="000000"/>
                          </a:solidFill>
                          <a:effectLst/>
                          <a:latin typeface="+mj-lt"/>
                        </a:rPr>
                        <a:t>8%</a:t>
                      </a:r>
                    </a:p>
                  </a:txBody>
                  <a:tcPr marL="0" marR="0" marT="0" marB="0" anchor="ctr">
                    <a:lnL w="6350" cap="flat" cmpd="sng" algn="ctr">
                      <a:solidFill>
                        <a:srgbClr val="FFFFFF"/>
                      </a:solidFill>
                      <a:prstDash val="solid"/>
                      <a:round/>
                      <a:headEnd type="none" w="med" len="med"/>
                      <a:tailEnd type="none" w="med" len="med"/>
                    </a:lnL>
                    <a:lnR>
                      <a:noFill/>
                    </a:lnR>
                    <a:lnT>
                      <a:noFill/>
                    </a:lnT>
                    <a:lnB>
                      <a:noFill/>
                    </a:lnB>
                  </a:tcPr>
                </a:tc>
                <a:tc>
                  <a:txBody>
                    <a:bodyPr/>
                    <a:lstStyle/>
                    <a:p>
                      <a:pPr algn="ctr" fontAlgn="ctr"/>
                      <a:r>
                        <a:rPr lang="en-US" sz="900" b="0" i="0" u="none" strike="noStrike" dirty="0">
                          <a:solidFill>
                            <a:srgbClr val="000000"/>
                          </a:solidFill>
                          <a:effectLst/>
                          <a:latin typeface="+mj-lt"/>
                        </a:rPr>
                        <a:t>-2%</a:t>
                      </a:r>
                    </a:p>
                  </a:txBody>
                  <a:tcPr marL="0" marR="0" marT="0" marB="0" anchor="ctr">
                    <a:lnL>
                      <a:noFill/>
                    </a:lnL>
                    <a:lnR>
                      <a:noFill/>
                    </a:lnR>
                    <a:lnT>
                      <a:noFill/>
                    </a:lnT>
                    <a:lnB>
                      <a:noFill/>
                    </a:lnB>
                    <a:solidFill>
                      <a:srgbClr val="F5F7FC"/>
                    </a:solidFill>
                  </a:tcPr>
                </a:tc>
                <a:tc>
                  <a:txBody>
                    <a:bodyPr/>
                    <a:lstStyle/>
                    <a:p>
                      <a:pPr algn="ctr" fontAlgn="ctr"/>
                      <a:r>
                        <a:rPr lang="en-US" sz="900" b="0" i="0" u="none" strike="noStrike" dirty="0">
                          <a:solidFill>
                            <a:srgbClr val="000000"/>
                          </a:solidFill>
                          <a:effectLst/>
                          <a:latin typeface="+mj-lt"/>
                        </a:rPr>
                        <a:t>3%</a:t>
                      </a:r>
                    </a:p>
                  </a:txBody>
                  <a:tcPr marL="0" marR="0" marT="0" marB="0" anchor="ctr">
                    <a:lnL>
                      <a:noFill/>
                    </a:lnL>
                    <a:lnR>
                      <a:noFill/>
                    </a:lnR>
                    <a:lnT>
                      <a:noFill/>
                    </a:lnT>
                    <a:lnB>
                      <a:noFill/>
                    </a:lnB>
                    <a:solidFill>
                      <a:srgbClr val="FCEEF1"/>
                    </a:solidFill>
                  </a:tcPr>
                </a:tc>
                <a:tc>
                  <a:txBody>
                    <a:bodyPr/>
                    <a:lstStyle/>
                    <a:p>
                      <a:pPr algn="ctr" fontAlgn="ctr"/>
                      <a:r>
                        <a:rPr lang="en-US" sz="900" b="0" i="0" u="none" strike="noStrike" dirty="0">
                          <a:solidFill>
                            <a:srgbClr val="000000"/>
                          </a:solidFill>
                          <a:effectLst/>
                          <a:latin typeface="+mj-lt"/>
                        </a:rPr>
                        <a:t>-2%</a:t>
                      </a:r>
                    </a:p>
                  </a:txBody>
                  <a:tcPr marL="0" marR="0" marT="0" marB="0" anchor="ctr">
                    <a:lnL>
                      <a:noFill/>
                    </a:lnL>
                    <a:lnR>
                      <a:noFill/>
                    </a:lnR>
                    <a:lnT>
                      <a:noFill/>
                    </a:lnT>
                    <a:lnB>
                      <a:noFill/>
                    </a:lnB>
                    <a:solidFill>
                      <a:srgbClr val="F5F7FC"/>
                    </a:solidFill>
                  </a:tcPr>
                </a:tc>
                <a:tc>
                  <a:txBody>
                    <a:bodyPr/>
                    <a:lstStyle/>
                    <a:p>
                      <a:pPr algn="ctr" fontAlgn="ctr"/>
                      <a:r>
                        <a:rPr lang="en-US" sz="900" b="0" i="0" u="none" strike="noStrike" dirty="0">
                          <a:solidFill>
                            <a:srgbClr val="000000"/>
                          </a:solidFill>
                          <a:effectLst/>
                          <a:latin typeface="+mj-lt"/>
                        </a:rPr>
                        <a:t>7%</a:t>
                      </a:r>
                    </a:p>
                  </a:txBody>
                  <a:tcPr marL="0" marR="0" marT="0" marB="0" anchor="ctr">
                    <a:lnL>
                      <a:noFill/>
                    </a:lnL>
                    <a:lnR>
                      <a:noFill/>
                    </a:lnR>
                    <a:lnT>
                      <a:noFill/>
                    </a:lnT>
                    <a:lnB>
                      <a:noFill/>
                    </a:lnB>
                    <a:solidFill>
                      <a:srgbClr val="FCDFE2"/>
                    </a:solidFill>
                  </a:tcPr>
                </a:tc>
                <a:tc>
                  <a:txBody>
                    <a:bodyPr/>
                    <a:lstStyle/>
                    <a:p>
                      <a:pPr algn="ctr" fontAlgn="ctr"/>
                      <a:r>
                        <a:rPr lang="en-US" sz="900" b="0" i="0" u="none" strike="noStrike" dirty="0">
                          <a:solidFill>
                            <a:srgbClr val="000000"/>
                          </a:solidFill>
                          <a:effectLst/>
                          <a:latin typeface="+mj-lt"/>
                        </a:rPr>
                        <a:t>-7%</a:t>
                      </a:r>
                    </a:p>
                  </a:txBody>
                  <a:tcPr marL="0" marR="0" marT="0" marB="0" anchor="ctr">
                    <a:lnL>
                      <a:noFill/>
                    </a:lnL>
                    <a:lnR>
                      <a:noFill/>
                    </a:lnR>
                    <a:lnT>
                      <a:noFill/>
                    </a:lnT>
                    <a:lnB>
                      <a:noFill/>
                    </a:lnB>
                    <a:solidFill>
                      <a:srgbClr val="D5E0F1"/>
                    </a:solidFill>
                  </a:tcPr>
                </a:tc>
                <a:tc>
                  <a:txBody>
                    <a:bodyPr/>
                    <a:lstStyle/>
                    <a:p>
                      <a:pPr algn="ctr" fontAlgn="ctr"/>
                      <a:r>
                        <a:rPr lang="en-US" sz="900" b="0" i="0" u="none" strike="noStrike" dirty="0">
                          <a:solidFill>
                            <a:srgbClr val="000000"/>
                          </a:solidFill>
                          <a:effectLst/>
                          <a:latin typeface="+mj-lt"/>
                        </a:rPr>
                        <a:t>-3%</a:t>
                      </a:r>
                    </a:p>
                  </a:txBody>
                  <a:tcPr marL="0" marR="0" marT="0" marB="0" anchor="ctr">
                    <a:lnL>
                      <a:noFill/>
                    </a:lnL>
                    <a:lnR>
                      <a:noFill/>
                    </a:lnR>
                    <a:lnT>
                      <a:noFill/>
                    </a:lnT>
                    <a:lnB>
                      <a:noFill/>
                    </a:lnB>
                    <a:solidFill>
                      <a:srgbClr val="EFF2FA"/>
                    </a:solidFill>
                  </a:tcPr>
                </a:tc>
                <a:tc>
                  <a:txBody>
                    <a:bodyPr/>
                    <a:lstStyle/>
                    <a:p>
                      <a:pPr algn="ctr" fontAlgn="ctr"/>
                      <a:r>
                        <a:rPr lang="en-US" sz="900" b="0" i="0" u="none" strike="noStrike" dirty="0">
                          <a:solidFill>
                            <a:srgbClr val="000000"/>
                          </a:solidFill>
                          <a:effectLst/>
                          <a:latin typeface="+mj-lt"/>
                        </a:rPr>
                        <a:t>9%</a:t>
                      </a:r>
                    </a:p>
                  </a:txBody>
                  <a:tcPr marL="0" marR="0" marT="0" marB="0" anchor="ctr">
                    <a:lnL>
                      <a:noFill/>
                    </a:lnL>
                    <a:lnR>
                      <a:noFill/>
                    </a:lnR>
                    <a:lnT>
                      <a:noFill/>
                    </a:lnT>
                    <a:lnB>
                      <a:noFill/>
                    </a:lnB>
                    <a:solidFill>
                      <a:srgbClr val="FBD8DA"/>
                    </a:solidFill>
                  </a:tcPr>
                </a:tc>
                <a:tc>
                  <a:txBody>
                    <a:bodyPr/>
                    <a:lstStyle/>
                    <a:p>
                      <a:pPr algn="ctr" fontAlgn="ctr"/>
                      <a:r>
                        <a:rPr lang="en-US" sz="900" b="0" i="0" u="none" strike="noStrike" dirty="0">
                          <a:solidFill>
                            <a:srgbClr val="000000"/>
                          </a:solidFill>
                          <a:effectLst/>
                          <a:latin typeface="+mj-lt"/>
                        </a:rPr>
                        <a:t>-2%</a:t>
                      </a:r>
                    </a:p>
                  </a:txBody>
                  <a:tcPr marL="0" marR="0" marT="0" marB="0" anchor="ctr">
                    <a:lnL>
                      <a:noFill/>
                    </a:lnL>
                    <a:lnR>
                      <a:noFill/>
                    </a:lnR>
                    <a:lnT>
                      <a:noFill/>
                    </a:lnT>
                    <a:lnB>
                      <a:noFill/>
                    </a:lnB>
                    <a:solidFill>
                      <a:srgbClr val="F5F7FC"/>
                    </a:solidFill>
                  </a:tcPr>
                </a:tc>
                <a:tc>
                  <a:txBody>
                    <a:bodyPr/>
                    <a:lstStyle/>
                    <a:p>
                      <a:pPr algn="ctr" fontAlgn="ctr"/>
                      <a:r>
                        <a:rPr lang="en-US" sz="900" b="0" i="0" u="none" strike="noStrike" dirty="0">
                          <a:solidFill>
                            <a:srgbClr val="000000"/>
                          </a:solidFill>
                          <a:effectLst/>
                          <a:latin typeface="+mj-lt"/>
                        </a:rPr>
                        <a:t>-1%</a:t>
                      </a:r>
                    </a:p>
                  </a:txBody>
                  <a:tcPr marL="0" marR="0" marT="0" marB="0" anchor="ctr">
                    <a:lnL>
                      <a:noFill/>
                    </a:lnL>
                    <a:lnR>
                      <a:noFill/>
                    </a:lnR>
                    <a:lnT>
                      <a:noFill/>
                    </a:lnT>
                    <a:lnB>
                      <a:noFill/>
                    </a:lnB>
                    <a:solidFill>
                      <a:srgbClr val="FCFCFF"/>
                    </a:solidFill>
                  </a:tcPr>
                </a:tc>
                <a:tc>
                  <a:txBody>
                    <a:bodyPr/>
                    <a:lstStyle/>
                    <a:p>
                      <a:pPr algn="ctr" fontAlgn="ctr"/>
                      <a:r>
                        <a:rPr lang="en-US" sz="900" b="0" i="0" u="none" strike="noStrike" dirty="0">
                          <a:solidFill>
                            <a:srgbClr val="000000"/>
                          </a:solidFill>
                          <a:effectLst/>
                          <a:latin typeface="+mj-lt"/>
                        </a:rPr>
                        <a:t>2%</a:t>
                      </a:r>
                    </a:p>
                  </a:txBody>
                  <a:tcPr marL="0" marR="0" marT="0" marB="0" anchor="ctr">
                    <a:lnL>
                      <a:noFill/>
                    </a:lnL>
                    <a:lnR>
                      <a:noFill/>
                    </a:lnR>
                    <a:lnT>
                      <a:noFill/>
                    </a:lnT>
                    <a:lnB>
                      <a:noFill/>
                    </a:lnB>
                    <a:solidFill>
                      <a:srgbClr val="FCF1F4"/>
                    </a:solidFill>
                  </a:tcPr>
                </a:tc>
                <a:tc>
                  <a:txBody>
                    <a:bodyPr/>
                    <a:lstStyle/>
                    <a:p>
                      <a:pPr algn="ctr" fontAlgn="ctr"/>
                      <a:r>
                        <a:rPr lang="en-US" sz="900" b="0" i="0" u="none" strike="noStrike" dirty="0">
                          <a:solidFill>
                            <a:srgbClr val="000000"/>
                          </a:solidFill>
                          <a:effectLst/>
                          <a:latin typeface="+mj-lt"/>
                        </a:rPr>
                        <a:t>4%</a:t>
                      </a:r>
                    </a:p>
                  </a:txBody>
                  <a:tcPr marL="0" marR="0" marT="0" marB="0" anchor="ctr">
                    <a:lnL>
                      <a:noFill/>
                    </a:lnL>
                    <a:lnR>
                      <a:noFill/>
                    </a:lnR>
                    <a:lnT>
                      <a:noFill/>
                    </a:lnT>
                    <a:lnB>
                      <a:noFill/>
                    </a:lnB>
                    <a:solidFill>
                      <a:srgbClr val="FCEAED"/>
                    </a:solidFill>
                  </a:tcPr>
                </a:tc>
                <a:tc>
                  <a:txBody>
                    <a:bodyPr/>
                    <a:lstStyle/>
                    <a:p>
                      <a:pPr algn="ctr" fontAlgn="ctr"/>
                      <a:r>
                        <a:rPr lang="en-US" sz="900" b="0" i="0" u="none" strike="noStrike" dirty="0">
                          <a:solidFill>
                            <a:srgbClr val="000000"/>
                          </a:solidFill>
                          <a:effectLst/>
                          <a:latin typeface="+mj-lt"/>
                        </a:rPr>
                        <a:t>2%</a:t>
                      </a:r>
                    </a:p>
                  </a:txBody>
                  <a:tcPr marL="0" marR="0" marT="0" marB="0" anchor="ctr">
                    <a:lnL>
                      <a:noFill/>
                    </a:lnL>
                    <a:lnR>
                      <a:noFill/>
                    </a:lnR>
                    <a:lnT>
                      <a:noFill/>
                    </a:lnT>
                    <a:lnB>
                      <a:noFill/>
                    </a:lnB>
                    <a:solidFill>
                      <a:srgbClr val="FCF1F4"/>
                    </a:solidFill>
                  </a:tcPr>
                </a:tc>
                <a:tc>
                  <a:txBody>
                    <a:bodyPr/>
                    <a:lstStyle/>
                    <a:p>
                      <a:pPr algn="ctr" fontAlgn="ctr"/>
                      <a:r>
                        <a:rPr lang="en-US" sz="900" b="0" i="0" u="none" strike="noStrike" dirty="0">
                          <a:solidFill>
                            <a:srgbClr val="000000"/>
                          </a:solidFill>
                          <a:effectLst/>
                          <a:latin typeface="+mj-lt"/>
                        </a:rPr>
                        <a:t>-6%</a:t>
                      </a:r>
                    </a:p>
                  </a:txBody>
                  <a:tcPr marL="0" marR="0" marT="0" marB="0" anchor="ctr">
                    <a:lnL>
                      <a:noFill/>
                    </a:lnL>
                    <a:lnR>
                      <a:noFill/>
                    </a:lnR>
                    <a:lnT>
                      <a:noFill/>
                    </a:lnT>
                    <a:lnB>
                      <a:noFill/>
                    </a:lnB>
                    <a:solidFill>
                      <a:srgbClr val="DBE5F3"/>
                    </a:solidFill>
                  </a:tcPr>
                </a:tc>
                <a:tc>
                  <a:txBody>
                    <a:bodyPr/>
                    <a:lstStyle/>
                    <a:p>
                      <a:pPr algn="ctr" fontAlgn="ctr"/>
                      <a:r>
                        <a:rPr lang="en-US" sz="900" b="0" i="0" u="none" strike="noStrike" dirty="0">
                          <a:solidFill>
                            <a:srgbClr val="000000"/>
                          </a:solidFill>
                          <a:effectLst/>
                          <a:latin typeface="+mj-lt"/>
                        </a:rPr>
                        <a:t>-6%</a:t>
                      </a:r>
                    </a:p>
                  </a:txBody>
                  <a:tcPr marL="0" marR="0" marT="0" marB="0" anchor="ctr">
                    <a:lnL>
                      <a:noFill/>
                    </a:lnL>
                    <a:lnR>
                      <a:noFill/>
                    </a:lnR>
                    <a:lnT>
                      <a:noFill/>
                    </a:lnT>
                    <a:lnB>
                      <a:noFill/>
                    </a:lnB>
                    <a:solidFill>
                      <a:srgbClr val="DBE5F3"/>
                    </a:solidFill>
                  </a:tcPr>
                </a:tc>
                <a:tc>
                  <a:txBody>
                    <a:bodyPr/>
                    <a:lstStyle/>
                    <a:p>
                      <a:pPr algn="ctr" fontAlgn="ctr"/>
                      <a:r>
                        <a:rPr lang="en-US" sz="900" b="0" i="0" u="none" strike="noStrike" dirty="0">
                          <a:solidFill>
                            <a:srgbClr val="000000"/>
                          </a:solidFill>
                          <a:effectLst/>
                          <a:latin typeface="+mj-lt"/>
                        </a:rPr>
                        <a:t>12%</a:t>
                      </a:r>
                    </a:p>
                  </a:txBody>
                  <a:tcPr marL="0" marR="0" marT="0" marB="0" anchor="ctr">
                    <a:lnL>
                      <a:noFill/>
                    </a:lnL>
                    <a:lnR>
                      <a:noFill/>
                    </a:lnR>
                    <a:lnT>
                      <a:noFill/>
                    </a:lnT>
                    <a:lnB>
                      <a:noFill/>
                    </a:lnB>
                    <a:solidFill>
                      <a:srgbClr val="FBCDCF"/>
                    </a:solidFill>
                  </a:tcPr>
                </a:tc>
                <a:tc>
                  <a:txBody>
                    <a:bodyPr/>
                    <a:lstStyle/>
                    <a:p>
                      <a:pPr algn="ctr" fontAlgn="ctr"/>
                      <a:r>
                        <a:rPr lang="en-US" sz="900" b="0" i="0" u="none" strike="noStrike" dirty="0">
                          <a:solidFill>
                            <a:srgbClr val="000000"/>
                          </a:solidFill>
                          <a:effectLst/>
                          <a:latin typeface="+mj-lt"/>
                        </a:rPr>
                        <a:t>-3%</a:t>
                      </a:r>
                    </a:p>
                  </a:txBody>
                  <a:tcPr marL="0" marR="0" marT="0" marB="0" anchor="ctr">
                    <a:lnL>
                      <a:noFill/>
                    </a:lnL>
                    <a:lnR>
                      <a:noFill/>
                    </a:lnR>
                    <a:lnT>
                      <a:noFill/>
                    </a:lnT>
                    <a:lnB>
                      <a:noFill/>
                    </a:lnB>
                    <a:solidFill>
                      <a:srgbClr val="EFF2FA"/>
                    </a:solidFill>
                  </a:tcPr>
                </a:tc>
                <a:tc>
                  <a:txBody>
                    <a:bodyPr/>
                    <a:lstStyle/>
                    <a:p>
                      <a:pPr algn="ctr" fontAlgn="ctr"/>
                      <a:r>
                        <a:rPr lang="en-US" sz="900" b="0" i="0" u="none" strike="noStrike" dirty="0">
                          <a:solidFill>
                            <a:srgbClr val="000000"/>
                          </a:solidFill>
                          <a:effectLst/>
                          <a:latin typeface="+mj-lt"/>
                        </a:rPr>
                        <a:t>-2%</a:t>
                      </a:r>
                    </a:p>
                  </a:txBody>
                  <a:tcPr marL="0" marR="0" marT="0" marB="0" anchor="ctr">
                    <a:lnL>
                      <a:noFill/>
                    </a:lnL>
                    <a:lnR>
                      <a:noFill/>
                    </a:lnR>
                    <a:lnT>
                      <a:noFill/>
                    </a:lnT>
                    <a:lnB>
                      <a:noFill/>
                    </a:lnB>
                    <a:solidFill>
                      <a:srgbClr val="F5F7FC"/>
                    </a:solidFill>
                  </a:tcPr>
                </a:tc>
                <a:tc>
                  <a:txBody>
                    <a:bodyPr/>
                    <a:lstStyle/>
                    <a:p>
                      <a:pPr algn="ctr" fontAlgn="ctr"/>
                      <a:r>
                        <a:rPr lang="en-US" sz="900" b="0" i="0" u="none" strike="noStrike" dirty="0">
                          <a:solidFill>
                            <a:srgbClr val="000000"/>
                          </a:solidFill>
                          <a:effectLst/>
                          <a:latin typeface="+mj-lt"/>
                        </a:rPr>
                        <a:t>11%</a:t>
                      </a:r>
                    </a:p>
                  </a:txBody>
                  <a:tcPr marL="0" marR="0" marT="0" marB="0" anchor="ctr">
                    <a:lnL>
                      <a:noFill/>
                    </a:lnL>
                    <a:lnR>
                      <a:noFill/>
                    </a:lnR>
                    <a:lnT>
                      <a:noFill/>
                    </a:lnT>
                    <a:lnB>
                      <a:noFill/>
                    </a:lnB>
                    <a:solidFill>
                      <a:srgbClr val="FBD0D3"/>
                    </a:solidFill>
                  </a:tcPr>
                </a:tc>
                <a:tc>
                  <a:txBody>
                    <a:bodyPr/>
                    <a:lstStyle/>
                    <a:p>
                      <a:pPr algn="ctr" fontAlgn="ctr"/>
                      <a:r>
                        <a:rPr lang="en-US" sz="900" b="0" i="0" u="none" strike="noStrike" dirty="0">
                          <a:solidFill>
                            <a:srgbClr val="000000"/>
                          </a:solidFill>
                          <a:effectLst/>
                          <a:latin typeface="+mj-lt"/>
                        </a:rPr>
                        <a:t>-6%</a:t>
                      </a:r>
                    </a:p>
                  </a:txBody>
                  <a:tcPr marL="0" marR="0" marT="0" marB="0" anchor="ctr">
                    <a:lnL>
                      <a:noFill/>
                    </a:lnL>
                    <a:lnR>
                      <a:noFill/>
                    </a:lnR>
                    <a:lnT>
                      <a:noFill/>
                    </a:lnT>
                    <a:lnB>
                      <a:noFill/>
                    </a:lnB>
                    <a:solidFill>
                      <a:srgbClr val="DBE5F3"/>
                    </a:solidFill>
                  </a:tcPr>
                </a:tc>
                <a:tc>
                  <a:txBody>
                    <a:bodyPr/>
                    <a:lstStyle/>
                    <a:p>
                      <a:pPr algn="ctr" fontAlgn="ctr"/>
                      <a:r>
                        <a:rPr lang="en-US" sz="900" b="0" i="0" u="none" strike="noStrike" dirty="0">
                          <a:solidFill>
                            <a:srgbClr val="000000"/>
                          </a:solidFill>
                          <a:effectLst/>
                          <a:latin typeface="+mj-lt"/>
                        </a:rPr>
                        <a:t>-4%</a:t>
                      </a:r>
                    </a:p>
                  </a:txBody>
                  <a:tcPr marL="0" marR="0" marT="0" marB="0" anchor="ctr">
                    <a:lnL>
                      <a:noFill/>
                    </a:lnL>
                    <a:lnR>
                      <a:noFill/>
                    </a:lnR>
                    <a:lnT>
                      <a:noFill/>
                    </a:lnT>
                    <a:lnB>
                      <a:noFill/>
                    </a:lnB>
                    <a:solidFill>
                      <a:srgbClr val="E8EEF8"/>
                    </a:solidFill>
                  </a:tcPr>
                </a:tc>
                <a:tc>
                  <a:txBody>
                    <a:bodyPr/>
                    <a:lstStyle/>
                    <a:p>
                      <a:pPr algn="ctr" fontAlgn="ctr"/>
                      <a:r>
                        <a:rPr lang="en-US" sz="900" b="0" i="0" u="none" strike="noStrike" dirty="0">
                          <a:solidFill>
                            <a:srgbClr val="000000"/>
                          </a:solidFill>
                          <a:effectLst/>
                          <a:latin typeface="+mj-lt"/>
                        </a:rPr>
                        <a:t>-1%</a:t>
                      </a:r>
                    </a:p>
                  </a:txBody>
                  <a:tcPr marL="0" marR="0" marT="0" marB="0" anchor="ctr">
                    <a:lnL>
                      <a:noFill/>
                    </a:lnL>
                    <a:lnR>
                      <a:noFill/>
                    </a:lnR>
                    <a:lnT>
                      <a:noFill/>
                    </a:lnT>
                    <a:lnB>
                      <a:noFill/>
                    </a:lnB>
                    <a:solidFill>
                      <a:srgbClr val="FCFCFF"/>
                    </a:solidFill>
                  </a:tcPr>
                </a:tc>
                <a:tc>
                  <a:txBody>
                    <a:bodyPr/>
                    <a:lstStyle/>
                    <a:p>
                      <a:pPr algn="ctr" fontAlgn="ctr"/>
                      <a:r>
                        <a:rPr lang="en-US" sz="900" b="0" i="0" u="none" strike="noStrike" dirty="0">
                          <a:solidFill>
                            <a:srgbClr val="000000"/>
                          </a:solidFill>
                          <a:effectLst/>
                          <a:latin typeface="+mj-lt"/>
                        </a:rPr>
                        <a:t>-1%</a:t>
                      </a:r>
                    </a:p>
                  </a:txBody>
                  <a:tcPr marL="0" marR="0" marT="0" marB="0" anchor="ctr">
                    <a:lnL>
                      <a:noFill/>
                    </a:lnL>
                    <a:lnR>
                      <a:noFill/>
                    </a:lnR>
                    <a:lnT>
                      <a:noFill/>
                    </a:lnT>
                    <a:lnB>
                      <a:noFill/>
                    </a:lnB>
                    <a:solidFill>
                      <a:srgbClr val="FCFCFF"/>
                    </a:solidFill>
                  </a:tcPr>
                </a:tc>
                <a:tc>
                  <a:txBody>
                    <a:bodyPr/>
                    <a:lstStyle/>
                    <a:p>
                      <a:pPr algn="ctr" fontAlgn="ctr"/>
                      <a:r>
                        <a:rPr lang="en-US" sz="900" b="0" i="0" u="none" strike="noStrike" dirty="0">
                          <a:solidFill>
                            <a:srgbClr val="000000"/>
                          </a:solidFill>
                          <a:effectLst/>
                          <a:latin typeface="+mj-lt"/>
                        </a:rPr>
                        <a:t>0%</a:t>
                      </a:r>
                    </a:p>
                  </a:txBody>
                  <a:tcPr marL="0" marR="0" marT="0" marB="0" anchor="ctr">
                    <a:lnL>
                      <a:noFill/>
                    </a:lnL>
                    <a:lnR>
                      <a:noFill/>
                    </a:lnR>
                    <a:lnT>
                      <a:noFill/>
                    </a:lnT>
                    <a:lnB>
                      <a:noFill/>
                    </a:lnB>
                    <a:solidFill>
                      <a:srgbClr val="FCF9FC"/>
                    </a:solidFill>
                  </a:tcPr>
                </a:tc>
                <a:tc>
                  <a:txBody>
                    <a:bodyPr/>
                    <a:lstStyle/>
                    <a:p>
                      <a:pPr algn="ctr" fontAlgn="ctr"/>
                      <a:r>
                        <a:rPr lang="en-US" sz="900" b="0" i="0" u="none" strike="noStrike" dirty="0">
                          <a:solidFill>
                            <a:srgbClr val="000000"/>
                          </a:solidFill>
                          <a:effectLst/>
                          <a:latin typeface="+mj-lt"/>
                        </a:rPr>
                        <a:t>-3%</a:t>
                      </a:r>
                    </a:p>
                  </a:txBody>
                  <a:tcPr marL="0" marR="0" marT="0" marB="0" anchor="ctr">
                    <a:lnL>
                      <a:noFill/>
                    </a:lnL>
                    <a:lnR>
                      <a:noFill/>
                    </a:lnR>
                    <a:lnT>
                      <a:noFill/>
                    </a:lnT>
                    <a:lnB>
                      <a:noFill/>
                    </a:lnB>
                    <a:solidFill>
                      <a:srgbClr val="EFF2FA"/>
                    </a:solidFill>
                  </a:tcPr>
                </a:tc>
                <a:tc>
                  <a:txBody>
                    <a:bodyPr/>
                    <a:lstStyle/>
                    <a:p>
                      <a:pPr algn="ctr" fontAlgn="ctr"/>
                      <a:r>
                        <a:rPr lang="en-US" sz="900" b="0" i="0" u="none" strike="noStrike" dirty="0">
                          <a:solidFill>
                            <a:srgbClr val="000000"/>
                          </a:solidFill>
                          <a:effectLst/>
                          <a:latin typeface="+mj-lt"/>
                        </a:rPr>
                        <a:t>-2%</a:t>
                      </a:r>
                    </a:p>
                  </a:txBody>
                  <a:tcPr marL="0" marR="0" marT="0" marB="0" anchor="ctr">
                    <a:lnL>
                      <a:noFill/>
                    </a:lnL>
                    <a:lnR>
                      <a:noFill/>
                    </a:lnR>
                    <a:lnT>
                      <a:noFill/>
                    </a:lnT>
                    <a:lnB>
                      <a:noFill/>
                    </a:lnB>
                    <a:solidFill>
                      <a:srgbClr val="F5F7FC"/>
                    </a:solidFill>
                  </a:tcPr>
                </a:tc>
              </a:tr>
              <a:tr h="310030">
                <a:tc vMerge="1">
                  <a:txBody>
                    <a:bodyPr/>
                    <a:lstStyle/>
                    <a:p>
                      <a:endParaRPr lang="en-US"/>
                    </a:p>
                  </a:txBody>
                  <a:tcPr/>
                </a:tc>
                <a:tc>
                  <a:txBody>
                    <a:bodyPr/>
                    <a:lstStyle/>
                    <a:p>
                      <a:pPr algn="l" fontAlgn="t"/>
                      <a:r>
                        <a:rPr lang="en-US" sz="900" b="0" i="0" u="none" strike="noStrike" dirty="0">
                          <a:solidFill>
                            <a:srgbClr val="FFFFFF"/>
                          </a:solidFill>
                          <a:effectLst/>
                          <a:latin typeface="+mj-lt"/>
                        </a:rPr>
                        <a:t>You have made fun of you or teased you on the Internet</a:t>
                      </a:r>
                    </a:p>
                  </a:txBody>
                  <a:tcPr marL="0" marR="0" marT="0"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2060"/>
                    </a:solidFill>
                  </a:tcPr>
                </a:tc>
                <a:tc>
                  <a:txBody>
                    <a:bodyPr/>
                    <a:lstStyle/>
                    <a:p>
                      <a:pPr algn="ctr" fontAlgn="ctr"/>
                      <a:r>
                        <a:rPr lang="en-US" sz="900" b="0" i="0" u="none" strike="noStrike" dirty="0">
                          <a:solidFill>
                            <a:srgbClr val="000000"/>
                          </a:solidFill>
                          <a:effectLst/>
                          <a:latin typeface="+mj-lt"/>
                        </a:rPr>
                        <a:t>14%</a:t>
                      </a:r>
                    </a:p>
                  </a:txBody>
                  <a:tcPr marL="0" marR="0" marT="0" marB="0" anchor="ctr">
                    <a:lnL w="6350" cap="flat" cmpd="sng" algn="ctr">
                      <a:solidFill>
                        <a:srgbClr val="FFFFFF"/>
                      </a:solidFill>
                      <a:prstDash val="solid"/>
                      <a:round/>
                      <a:headEnd type="none" w="med" len="med"/>
                      <a:tailEnd type="none" w="med" len="med"/>
                    </a:lnL>
                    <a:lnR>
                      <a:noFill/>
                    </a:lnR>
                    <a:lnT>
                      <a:noFill/>
                    </a:lnT>
                    <a:lnB>
                      <a:noFill/>
                    </a:lnB>
                  </a:tcPr>
                </a:tc>
                <a:tc>
                  <a:txBody>
                    <a:bodyPr/>
                    <a:lstStyle/>
                    <a:p>
                      <a:pPr algn="ctr" fontAlgn="ctr"/>
                      <a:r>
                        <a:rPr lang="en-US" sz="900" b="0" i="0" u="none" strike="noStrike" dirty="0">
                          <a:solidFill>
                            <a:srgbClr val="000000"/>
                          </a:solidFill>
                          <a:effectLst/>
                          <a:latin typeface="+mj-lt"/>
                        </a:rPr>
                        <a:t>-8%</a:t>
                      </a:r>
                    </a:p>
                  </a:txBody>
                  <a:tcPr marL="0" marR="0" marT="0" marB="0" anchor="ctr">
                    <a:lnL>
                      <a:noFill/>
                    </a:lnL>
                    <a:lnR>
                      <a:noFill/>
                    </a:lnR>
                    <a:lnT>
                      <a:noFill/>
                    </a:lnT>
                    <a:lnB>
                      <a:noFill/>
                    </a:lnB>
                    <a:solidFill>
                      <a:srgbClr val="CEDCEF"/>
                    </a:solidFill>
                  </a:tcPr>
                </a:tc>
                <a:tc>
                  <a:txBody>
                    <a:bodyPr/>
                    <a:lstStyle/>
                    <a:p>
                      <a:pPr algn="ctr" fontAlgn="ctr"/>
                      <a:r>
                        <a:rPr lang="en-US" sz="900" b="0" i="0" u="none" strike="noStrike" dirty="0">
                          <a:solidFill>
                            <a:srgbClr val="000000"/>
                          </a:solidFill>
                          <a:effectLst/>
                          <a:latin typeface="+mj-lt"/>
                        </a:rPr>
                        <a:t>-2%</a:t>
                      </a:r>
                    </a:p>
                  </a:txBody>
                  <a:tcPr marL="0" marR="0" marT="0" marB="0" anchor="ctr">
                    <a:lnL>
                      <a:noFill/>
                    </a:lnL>
                    <a:lnR>
                      <a:noFill/>
                    </a:lnR>
                    <a:lnT>
                      <a:noFill/>
                    </a:lnT>
                    <a:lnB>
                      <a:noFill/>
                    </a:lnB>
                    <a:solidFill>
                      <a:srgbClr val="F5F7FC"/>
                    </a:solidFill>
                  </a:tcPr>
                </a:tc>
                <a:tc>
                  <a:txBody>
                    <a:bodyPr/>
                    <a:lstStyle/>
                    <a:p>
                      <a:pPr algn="ctr" fontAlgn="ctr"/>
                      <a:r>
                        <a:rPr lang="en-US" sz="900" b="0" i="0" u="none" strike="noStrike" dirty="0">
                          <a:solidFill>
                            <a:srgbClr val="000000"/>
                          </a:solidFill>
                          <a:effectLst/>
                          <a:latin typeface="+mj-lt"/>
                        </a:rPr>
                        <a:t>-8%</a:t>
                      </a:r>
                    </a:p>
                  </a:txBody>
                  <a:tcPr marL="0" marR="0" marT="0" marB="0" anchor="ctr">
                    <a:lnL>
                      <a:noFill/>
                    </a:lnL>
                    <a:lnR>
                      <a:noFill/>
                    </a:lnR>
                    <a:lnT>
                      <a:noFill/>
                    </a:lnT>
                    <a:lnB>
                      <a:noFill/>
                    </a:lnB>
                    <a:solidFill>
                      <a:srgbClr val="CEDCEF"/>
                    </a:solidFill>
                  </a:tcPr>
                </a:tc>
                <a:tc>
                  <a:txBody>
                    <a:bodyPr/>
                    <a:lstStyle/>
                    <a:p>
                      <a:pPr algn="ctr" fontAlgn="ctr"/>
                      <a:r>
                        <a:rPr lang="en-US" sz="900" b="0" i="0" u="none" strike="noStrike" dirty="0">
                          <a:solidFill>
                            <a:srgbClr val="000000"/>
                          </a:solidFill>
                          <a:effectLst/>
                          <a:latin typeface="+mj-lt"/>
                        </a:rPr>
                        <a:t>16%</a:t>
                      </a:r>
                    </a:p>
                  </a:txBody>
                  <a:tcPr marL="0" marR="0" marT="0" marB="0" anchor="ctr">
                    <a:lnL>
                      <a:noFill/>
                    </a:lnL>
                    <a:lnR>
                      <a:noFill/>
                    </a:lnR>
                    <a:lnT>
                      <a:noFill/>
                    </a:lnT>
                    <a:lnB>
                      <a:noFill/>
                    </a:lnB>
                    <a:solidFill>
                      <a:srgbClr val="FBBEC1"/>
                    </a:solidFill>
                  </a:tcPr>
                </a:tc>
                <a:tc>
                  <a:txBody>
                    <a:bodyPr/>
                    <a:lstStyle/>
                    <a:p>
                      <a:pPr algn="ctr" fontAlgn="ctr"/>
                      <a:r>
                        <a:rPr lang="en-US" sz="900" b="0" i="0" u="none" strike="noStrike" dirty="0">
                          <a:solidFill>
                            <a:srgbClr val="000000"/>
                          </a:solidFill>
                          <a:effectLst/>
                          <a:latin typeface="+mj-lt"/>
                        </a:rPr>
                        <a:t>-9%</a:t>
                      </a:r>
                    </a:p>
                  </a:txBody>
                  <a:tcPr marL="0" marR="0" marT="0" marB="0" anchor="ctr">
                    <a:lnL>
                      <a:noFill/>
                    </a:lnL>
                    <a:lnR>
                      <a:noFill/>
                    </a:lnR>
                    <a:lnT>
                      <a:noFill/>
                    </a:lnT>
                    <a:lnB>
                      <a:noFill/>
                    </a:lnB>
                    <a:solidFill>
                      <a:srgbClr val="C8D7EC"/>
                    </a:solidFill>
                  </a:tcPr>
                </a:tc>
                <a:tc>
                  <a:txBody>
                    <a:bodyPr/>
                    <a:lstStyle/>
                    <a:p>
                      <a:pPr algn="ctr" fontAlgn="ctr"/>
                      <a:r>
                        <a:rPr lang="en-US" sz="900" b="0" i="0" u="none" strike="noStrike" dirty="0">
                          <a:solidFill>
                            <a:srgbClr val="000000"/>
                          </a:solidFill>
                          <a:effectLst/>
                          <a:latin typeface="+mj-lt"/>
                        </a:rPr>
                        <a:t>-5%</a:t>
                      </a:r>
                    </a:p>
                  </a:txBody>
                  <a:tcPr marL="0" marR="0" marT="0" marB="0" anchor="ctr">
                    <a:lnL>
                      <a:noFill/>
                    </a:lnL>
                    <a:lnR>
                      <a:noFill/>
                    </a:lnR>
                    <a:lnT>
                      <a:noFill/>
                    </a:lnT>
                    <a:lnB>
                      <a:noFill/>
                    </a:lnB>
                    <a:solidFill>
                      <a:srgbClr val="E2E9F5"/>
                    </a:solidFill>
                  </a:tcPr>
                </a:tc>
                <a:tc>
                  <a:txBody>
                    <a:bodyPr/>
                    <a:lstStyle/>
                    <a:p>
                      <a:pPr algn="ctr" fontAlgn="ctr"/>
                      <a:r>
                        <a:rPr lang="en-US" sz="900" b="0" i="0" u="none" strike="noStrike" dirty="0">
                          <a:solidFill>
                            <a:srgbClr val="000000"/>
                          </a:solidFill>
                          <a:effectLst/>
                          <a:latin typeface="+mj-lt"/>
                        </a:rPr>
                        <a:t>19%</a:t>
                      </a:r>
                    </a:p>
                  </a:txBody>
                  <a:tcPr marL="0" marR="0" marT="0" marB="0" anchor="ctr">
                    <a:lnL>
                      <a:noFill/>
                    </a:lnL>
                    <a:lnR>
                      <a:noFill/>
                    </a:lnR>
                    <a:lnT>
                      <a:noFill/>
                    </a:lnT>
                    <a:lnB>
                      <a:noFill/>
                    </a:lnB>
                    <a:solidFill>
                      <a:srgbClr val="FAB3B5"/>
                    </a:solidFill>
                  </a:tcPr>
                </a:tc>
                <a:tc>
                  <a:txBody>
                    <a:bodyPr/>
                    <a:lstStyle/>
                    <a:p>
                      <a:pPr algn="ctr" fontAlgn="ctr"/>
                      <a:r>
                        <a:rPr lang="en-US" sz="900" b="0" i="0" u="none" strike="noStrike" dirty="0">
                          <a:solidFill>
                            <a:srgbClr val="000000"/>
                          </a:solidFill>
                          <a:effectLst/>
                          <a:latin typeface="+mj-lt"/>
                        </a:rPr>
                        <a:t>1%</a:t>
                      </a:r>
                    </a:p>
                  </a:txBody>
                  <a:tcPr marL="0" marR="0" marT="0" marB="0" anchor="ctr">
                    <a:lnL>
                      <a:noFill/>
                    </a:lnL>
                    <a:lnR>
                      <a:noFill/>
                    </a:lnR>
                    <a:lnT>
                      <a:noFill/>
                    </a:lnT>
                    <a:lnB>
                      <a:noFill/>
                    </a:lnB>
                    <a:solidFill>
                      <a:srgbClr val="FCF5F8"/>
                    </a:solidFill>
                  </a:tcPr>
                </a:tc>
                <a:tc>
                  <a:txBody>
                    <a:bodyPr/>
                    <a:lstStyle/>
                    <a:p>
                      <a:pPr algn="ctr" fontAlgn="ctr"/>
                      <a:r>
                        <a:rPr lang="en-US" sz="900" b="0" i="0" u="none" strike="noStrike" dirty="0">
                          <a:solidFill>
                            <a:srgbClr val="000000"/>
                          </a:solidFill>
                          <a:effectLst/>
                          <a:latin typeface="+mj-lt"/>
                        </a:rPr>
                        <a:t>-9%</a:t>
                      </a:r>
                    </a:p>
                  </a:txBody>
                  <a:tcPr marL="0" marR="0" marT="0" marB="0" anchor="ctr">
                    <a:lnL>
                      <a:noFill/>
                    </a:lnL>
                    <a:lnR>
                      <a:noFill/>
                    </a:lnR>
                    <a:lnT>
                      <a:noFill/>
                    </a:lnT>
                    <a:lnB>
                      <a:noFill/>
                    </a:lnB>
                    <a:solidFill>
                      <a:srgbClr val="C8D7EC"/>
                    </a:solidFill>
                  </a:tcPr>
                </a:tc>
                <a:tc>
                  <a:txBody>
                    <a:bodyPr/>
                    <a:lstStyle/>
                    <a:p>
                      <a:pPr algn="ctr" fontAlgn="ctr"/>
                      <a:r>
                        <a:rPr lang="en-US" sz="900" b="0" i="0" u="none" strike="noStrike" dirty="0">
                          <a:solidFill>
                            <a:srgbClr val="000000"/>
                          </a:solidFill>
                          <a:effectLst/>
                          <a:latin typeface="+mj-lt"/>
                        </a:rPr>
                        <a:t>9%</a:t>
                      </a:r>
                    </a:p>
                  </a:txBody>
                  <a:tcPr marL="0" marR="0" marT="0" marB="0" anchor="ctr">
                    <a:lnL>
                      <a:noFill/>
                    </a:lnL>
                    <a:lnR>
                      <a:noFill/>
                    </a:lnR>
                    <a:lnT>
                      <a:noFill/>
                    </a:lnT>
                    <a:lnB>
                      <a:noFill/>
                    </a:lnB>
                    <a:solidFill>
                      <a:srgbClr val="FBD8DA"/>
                    </a:solidFill>
                  </a:tcPr>
                </a:tc>
                <a:tc>
                  <a:txBody>
                    <a:bodyPr/>
                    <a:lstStyle/>
                    <a:p>
                      <a:pPr algn="ctr" fontAlgn="ctr"/>
                      <a:r>
                        <a:rPr lang="en-US" sz="900" b="0" i="0" u="none" strike="noStrike" dirty="0">
                          <a:solidFill>
                            <a:srgbClr val="000000"/>
                          </a:solidFill>
                          <a:effectLst/>
                          <a:latin typeface="+mj-lt"/>
                        </a:rPr>
                        <a:t>22%</a:t>
                      </a:r>
                    </a:p>
                  </a:txBody>
                  <a:tcPr marL="0" marR="0" marT="0" marB="0" anchor="ctr">
                    <a:lnL>
                      <a:noFill/>
                    </a:lnL>
                    <a:lnR>
                      <a:noFill/>
                    </a:lnR>
                    <a:lnT>
                      <a:noFill/>
                    </a:lnT>
                    <a:lnB>
                      <a:noFill/>
                    </a:lnB>
                    <a:solidFill>
                      <a:srgbClr val="FAA8AA"/>
                    </a:solidFill>
                  </a:tcPr>
                </a:tc>
                <a:tc>
                  <a:txBody>
                    <a:bodyPr/>
                    <a:lstStyle/>
                    <a:p>
                      <a:pPr algn="ctr" fontAlgn="ctr"/>
                      <a:r>
                        <a:rPr lang="en-US" sz="900" b="0" i="0" u="none" strike="noStrike" dirty="0">
                          <a:solidFill>
                            <a:srgbClr val="000000"/>
                          </a:solidFill>
                          <a:effectLst/>
                          <a:latin typeface="+mj-lt"/>
                        </a:rPr>
                        <a:t>10%</a:t>
                      </a:r>
                    </a:p>
                  </a:txBody>
                  <a:tcPr marL="0" marR="0" marT="0" marB="0" anchor="ctr">
                    <a:lnL>
                      <a:noFill/>
                    </a:lnL>
                    <a:lnR>
                      <a:noFill/>
                    </a:lnR>
                    <a:lnT>
                      <a:noFill/>
                    </a:lnT>
                    <a:lnB>
                      <a:noFill/>
                    </a:lnB>
                    <a:solidFill>
                      <a:srgbClr val="FBD4D7"/>
                    </a:solidFill>
                  </a:tcPr>
                </a:tc>
                <a:tc>
                  <a:txBody>
                    <a:bodyPr/>
                    <a:lstStyle/>
                    <a:p>
                      <a:pPr algn="ctr" fontAlgn="ctr"/>
                      <a:r>
                        <a:rPr lang="en-US" sz="900" b="0" i="0" u="none" strike="noStrike" dirty="0">
                          <a:solidFill>
                            <a:srgbClr val="000000"/>
                          </a:solidFill>
                          <a:effectLst/>
                          <a:latin typeface="+mj-lt"/>
                        </a:rPr>
                        <a:t>2%</a:t>
                      </a:r>
                    </a:p>
                  </a:txBody>
                  <a:tcPr marL="0" marR="0" marT="0" marB="0" anchor="ctr">
                    <a:lnL>
                      <a:noFill/>
                    </a:lnL>
                    <a:lnR>
                      <a:noFill/>
                    </a:lnR>
                    <a:lnT>
                      <a:noFill/>
                    </a:lnT>
                    <a:lnB>
                      <a:noFill/>
                    </a:lnB>
                    <a:solidFill>
                      <a:srgbClr val="FCF1F4"/>
                    </a:solidFill>
                  </a:tcPr>
                </a:tc>
                <a:tc>
                  <a:txBody>
                    <a:bodyPr/>
                    <a:lstStyle/>
                    <a:p>
                      <a:pPr algn="ctr" fontAlgn="ctr"/>
                      <a:r>
                        <a:rPr lang="en-US" sz="900" b="0" i="0" u="none" strike="noStrike" dirty="0">
                          <a:solidFill>
                            <a:srgbClr val="000000"/>
                          </a:solidFill>
                          <a:effectLst/>
                          <a:latin typeface="+mj-lt"/>
                        </a:rPr>
                        <a:t>-11%</a:t>
                      </a:r>
                    </a:p>
                  </a:txBody>
                  <a:tcPr marL="0" marR="0" marT="0" marB="0" anchor="ctr">
                    <a:lnL>
                      <a:noFill/>
                    </a:lnL>
                    <a:lnR>
                      <a:noFill/>
                    </a:lnR>
                    <a:lnT>
                      <a:noFill/>
                    </a:lnT>
                    <a:lnB>
                      <a:noFill/>
                    </a:lnB>
                    <a:solidFill>
                      <a:srgbClr val="BBCEE8"/>
                    </a:solidFill>
                  </a:tcPr>
                </a:tc>
                <a:tc>
                  <a:txBody>
                    <a:bodyPr/>
                    <a:lstStyle/>
                    <a:p>
                      <a:pPr algn="ctr" fontAlgn="ctr"/>
                      <a:r>
                        <a:rPr lang="en-US" sz="900" b="0" i="0" u="none" strike="noStrike" dirty="0">
                          <a:solidFill>
                            <a:srgbClr val="000000"/>
                          </a:solidFill>
                          <a:effectLst/>
                          <a:latin typeface="+mj-lt"/>
                        </a:rPr>
                        <a:t>3%</a:t>
                      </a:r>
                    </a:p>
                  </a:txBody>
                  <a:tcPr marL="0" marR="0" marT="0" marB="0" anchor="ctr">
                    <a:lnL>
                      <a:noFill/>
                    </a:lnL>
                    <a:lnR>
                      <a:noFill/>
                    </a:lnR>
                    <a:lnT>
                      <a:noFill/>
                    </a:lnT>
                    <a:lnB>
                      <a:noFill/>
                    </a:lnB>
                    <a:solidFill>
                      <a:srgbClr val="FCEEF1"/>
                    </a:solidFill>
                  </a:tcPr>
                </a:tc>
                <a:tc>
                  <a:txBody>
                    <a:bodyPr/>
                    <a:lstStyle/>
                    <a:p>
                      <a:pPr algn="ctr" fontAlgn="ctr"/>
                      <a:r>
                        <a:rPr lang="en-US" sz="900" b="0" i="0" u="none" strike="noStrike" dirty="0">
                          <a:solidFill>
                            <a:srgbClr val="000000"/>
                          </a:solidFill>
                          <a:effectLst/>
                          <a:latin typeface="+mj-lt"/>
                        </a:rPr>
                        <a:t>-8%</a:t>
                      </a:r>
                    </a:p>
                  </a:txBody>
                  <a:tcPr marL="0" marR="0" marT="0" marB="0" anchor="ctr">
                    <a:lnL>
                      <a:noFill/>
                    </a:lnL>
                    <a:lnR>
                      <a:noFill/>
                    </a:lnR>
                    <a:lnT>
                      <a:noFill/>
                    </a:lnT>
                    <a:lnB>
                      <a:noFill/>
                    </a:lnB>
                    <a:solidFill>
                      <a:srgbClr val="CEDCEF"/>
                    </a:solidFill>
                  </a:tcPr>
                </a:tc>
                <a:tc>
                  <a:txBody>
                    <a:bodyPr/>
                    <a:lstStyle/>
                    <a:p>
                      <a:pPr algn="ctr" fontAlgn="ctr"/>
                      <a:r>
                        <a:rPr lang="en-US" sz="900" b="0" i="0" u="none" strike="noStrike" dirty="0">
                          <a:solidFill>
                            <a:srgbClr val="000000"/>
                          </a:solidFill>
                          <a:effectLst/>
                          <a:latin typeface="+mj-lt"/>
                        </a:rPr>
                        <a:t>5%</a:t>
                      </a:r>
                    </a:p>
                  </a:txBody>
                  <a:tcPr marL="0" marR="0" marT="0" marB="0" anchor="ctr">
                    <a:lnL>
                      <a:noFill/>
                    </a:lnL>
                    <a:lnR>
                      <a:noFill/>
                    </a:lnR>
                    <a:lnT>
                      <a:noFill/>
                    </a:lnT>
                    <a:lnB>
                      <a:noFill/>
                    </a:lnB>
                    <a:solidFill>
                      <a:srgbClr val="FCE6E9"/>
                    </a:solidFill>
                  </a:tcPr>
                </a:tc>
                <a:tc>
                  <a:txBody>
                    <a:bodyPr/>
                    <a:lstStyle/>
                    <a:p>
                      <a:pPr algn="ctr" fontAlgn="ctr"/>
                      <a:r>
                        <a:rPr lang="en-US" sz="900" b="0" i="0" u="none" strike="noStrike" dirty="0">
                          <a:solidFill>
                            <a:srgbClr val="000000"/>
                          </a:solidFill>
                          <a:effectLst/>
                          <a:latin typeface="+mj-lt"/>
                        </a:rPr>
                        <a:t>3%</a:t>
                      </a:r>
                    </a:p>
                  </a:txBody>
                  <a:tcPr marL="0" marR="0" marT="0" marB="0" anchor="ctr">
                    <a:lnL>
                      <a:noFill/>
                    </a:lnL>
                    <a:lnR>
                      <a:noFill/>
                    </a:lnR>
                    <a:lnT>
                      <a:noFill/>
                    </a:lnT>
                    <a:lnB>
                      <a:noFill/>
                    </a:lnB>
                    <a:solidFill>
                      <a:srgbClr val="FCEEF1"/>
                    </a:solidFill>
                  </a:tcPr>
                </a:tc>
                <a:tc>
                  <a:txBody>
                    <a:bodyPr/>
                    <a:lstStyle/>
                    <a:p>
                      <a:pPr algn="ctr" fontAlgn="ctr"/>
                      <a:r>
                        <a:rPr lang="en-US" sz="900" b="0" i="0" u="none" strike="noStrike" dirty="0">
                          <a:solidFill>
                            <a:srgbClr val="000000"/>
                          </a:solidFill>
                          <a:effectLst/>
                          <a:latin typeface="+mj-lt"/>
                        </a:rPr>
                        <a:t>-13%</a:t>
                      </a:r>
                    </a:p>
                  </a:txBody>
                  <a:tcPr marL="0" marR="0" marT="0" marB="0" anchor="ctr">
                    <a:lnL>
                      <a:noFill/>
                    </a:lnL>
                    <a:lnR>
                      <a:noFill/>
                    </a:lnR>
                    <a:lnT>
                      <a:noFill/>
                    </a:lnT>
                    <a:lnB>
                      <a:noFill/>
                    </a:lnB>
                    <a:solidFill>
                      <a:srgbClr val="AEC5E3"/>
                    </a:solidFill>
                  </a:tcPr>
                </a:tc>
                <a:tc>
                  <a:txBody>
                    <a:bodyPr/>
                    <a:lstStyle/>
                    <a:p>
                      <a:pPr algn="ctr" fontAlgn="ctr"/>
                      <a:r>
                        <a:rPr lang="en-US" sz="900" b="0" i="0" u="none" strike="noStrike" dirty="0">
                          <a:solidFill>
                            <a:srgbClr val="000000"/>
                          </a:solidFill>
                          <a:effectLst/>
                          <a:latin typeface="+mj-lt"/>
                        </a:rPr>
                        <a:t>1%</a:t>
                      </a:r>
                    </a:p>
                  </a:txBody>
                  <a:tcPr marL="0" marR="0" marT="0" marB="0" anchor="ctr">
                    <a:lnL>
                      <a:noFill/>
                    </a:lnL>
                    <a:lnR>
                      <a:noFill/>
                    </a:lnR>
                    <a:lnT>
                      <a:noFill/>
                    </a:lnT>
                    <a:lnB>
                      <a:noFill/>
                    </a:lnB>
                    <a:solidFill>
                      <a:srgbClr val="FCF5F8"/>
                    </a:solidFill>
                  </a:tcPr>
                </a:tc>
                <a:tc>
                  <a:txBody>
                    <a:bodyPr/>
                    <a:lstStyle/>
                    <a:p>
                      <a:pPr algn="ctr" fontAlgn="ctr"/>
                      <a:r>
                        <a:rPr lang="en-US" sz="900" b="0" i="0" u="none" strike="noStrike" dirty="0">
                          <a:solidFill>
                            <a:srgbClr val="000000"/>
                          </a:solidFill>
                          <a:effectLst/>
                          <a:latin typeface="+mj-lt"/>
                        </a:rPr>
                        <a:t>-5%</a:t>
                      </a:r>
                    </a:p>
                  </a:txBody>
                  <a:tcPr marL="0" marR="0" marT="0" marB="0" anchor="ctr">
                    <a:lnL>
                      <a:noFill/>
                    </a:lnL>
                    <a:lnR>
                      <a:noFill/>
                    </a:lnR>
                    <a:lnT>
                      <a:noFill/>
                    </a:lnT>
                    <a:lnB>
                      <a:noFill/>
                    </a:lnB>
                    <a:solidFill>
                      <a:srgbClr val="E2E9F5"/>
                    </a:solidFill>
                  </a:tcPr>
                </a:tc>
                <a:tc>
                  <a:txBody>
                    <a:bodyPr/>
                    <a:lstStyle/>
                    <a:p>
                      <a:pPr algn="ctr" fontAlgn="ctr"/>
                      <a:r>
                        <a:rPr lang="en-US" sz="900" b="0" i="0" u="none" strike="noStrike" dirty="0">
                          <a:solidFill>
                            <a:srgbClr val="000000"/>
                          </a:solidFill>
                          <a:effectLst/>
                          <a:latin typeface="+mj-lt"/>
                        </a:rPr>
                        <a:t>-8%</a:t>
                      </a:r>
                    </a:p>
                  </a:txBody>
                  <a:tcPr marL="0" marR="0" marT="0" marB="0" anchor="ctr">
                    <a:lnL>
                      <a:noFill/>
                    </a:lnL>
                    <a:lnR>
                      <a:noFill/>
                    </a:lnR>
                    <a:lnT>
                      <a:noFill/>
                    </a:lnT>
                    <a:lnB>
                      <a:noFill/>
                    </a:lnB>
                    <a:solidFill>
                      <a:srgbClr val="CEDCEF"/>
                    </a:solidFill>
                  </a:tcPr>
                </a:tc>
                <a:tc>
                  <a:txBody>
                    <a:bodyPr/>
                    <a:lstStyle/>
                    <a:p>
                      <a:pPr algn="ctr" fontAlgn="ctr"/>
                      <a:r>
                        <a:rPr lang="en-US" sz="900" b="0" i="0" u="none" strike="noStrike" dirty="0">
                          <a:solidFill>
                            <a:srgbClr val="000000"/>
                          </a:solidFill>
                          <a:effectLst/>
                          <a:latin typeface="+mj-lt"/>
                        </a:rPr>
                        <a:t>-7%</a:t>
                      </a:r>
                    </a:p>
                  </a:txBody>
                  <a:tcPr marL="0" marR="0" marT="0" marB="0" anchor="ctr">
                    <a:lnL>
                      <a:noFill/>
                    </a:lnL>
                    <a:lnR>
                      <a:noFill/>
                    </a:lnR>
                    <a:lnT>
                      <a:noFill/>
                    </a:lnT>
                    <a:lnB>
                      <a:noFill/>
                    </a:lnB>
                    <a:solidFill>
                      <a:srgbClr val="D5E0F1"/>
                    </a:solidFill>
                  </a:tcPr>
                </a:tc>
                <a:tc>
                  <a:txBody>
                    <a:bodyPr/>
                    <a:lstStyle/>
                    <a:p>
                      <a:pPr algn="ctr" fontAlgn="ctr"/>
                      <a:r>
                        <a:rPr lang="en-US" sz="900" b="0" i="0" u="none" strike="noStrike" dirty="0">
                          <a:solidFill>
                            <a:srgbClr val="000000"/>
                          </a:solidFill>
                          <a:effectLst/>
                          <a:latin typeface="+mj-lt"/>
                        </a:rPr>
                        <a:t>-1%</a:t>
                      </a:r>
                    </a:p>
                  </a:txBody>
                  <a:tcPr marL="0" marR="0" marT="0" marB="0" anchor="ctr">
                    <a:lnL>
                      <a:noFill/>
                    </a:lnL>
                    <a:lnR>
                      <a:noFill/>
                    </a:lnR>
                    <a:lnT>
                      <a:noFill/>
                    </a:lnT>
                    <a:lnB>
                      <a:noFill/>
                    </a:lnB>
                    <a:solidFill>
                      <a:srgbClr val="FCFCFF"/>
                    </a:solidFill>
                  </a:tcPr>
                </a:tc>
                <a:tc>
                  <a:txBody>
                    <a:bodyPr/>
                    <a:lstStyle/>
                    <a:p>
                      <a:pPr algn="ctr" fontAlgn="ctr"/>
                      <a:r>
                        <a:rPr lang="en-US" sz="900" b="0" i="0" u="none" strike="noStrike" dirty="0">
                          <a:solidFill>
                            <a:srgbClr val="000000"/>
                          </a:solidFill>
                          <a:effectLst/>
                          <a:latin typeface="+mj-lt"/>
                        </a:rPr>
                        <a:t>-5%</a:t>
                      </a:r>
                    </a:p>
                  </a:txBody>
                  <a:tcPr marL="0" marR="0" marT="0" marB="0" anchor="ctr">
                    <a:lnL>
                      <a:noFill/>
                    </a:lnL>
                    <a:lnR>
                      <a:noFill/>
                    </a:lnR>
                    <a:lnT>
                      <a:noFill/>
                    </a:lnT>
                    <a:lnB>
                      <a:noFill/>
                    </a:lnB>
                    <a:solidFill>
                      <a:srgbClr val="E2E9F5"/>
                    </a:solidFill>
                  </a:tcPr>
                </a:tc>
              </a:tr>
              <a:tr h="310030">
                <a:tc vMerge="1">
                  <a:txBody>
                    <a:bodyPr/>
                    <a:lstStyle/>
                    <a:p>
                      <a:endParaRPr lang="en-US"/>
                    </a:p>
                  </a:txBody>
                  <a:tcPr/>
                </a:tc>
                <a:tc>
                  <a:txBody>
                    <a:bodyPr/>
                    <a:lstStyle/>
                    <a:p>
                      <a:pPr algn="l" fontAlgn="t"/>
                      <a:r>
                        <a:rPr lang="en-US" sz="900" b="0" i="0" u="none" strike="noStrike" dirty="0">
                          <a:solidFill>
                            <a:srgbClr val="FFFFFF"/>
                          </a:solidFill>
                          <a:effectLst/>
                          <a:latin typeface="+mj-lt"/>
                        </a:rPr>
                        <a:t>You have called you mean names on the Internet</a:t>
                      </a:r>
                    </a:p>
                  </a:txBody>
                  <a:tcPr marL="0" marR="0" marT="0"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2060"/>
                    </a:solidFill>
                  </a:tcPr>
                </a:tc>
                <a:tc>
                  <a:txBody>
                    <a:bodyPr/>
                    <a:lstStyle/>
                    <a:p>
                      <a:pPr algn="ctr" fontAlgn="ctr"/>
                      <a:r>
                        <a:rPr lang="en-US" sz="900" b="0" i="0" u="none" strike="noStrike" dirty="0">
                          <a:solidFill>
                            <a:srgbClr val="000000"/>
                          </a:solidFill>
                          <a:effectLst/>
                          <a:latin typeface="+mj-lt"/>
                        </a:rPr>
                        <a:t>12%</a:t>
                      </a:r>
                    </a:p>
                  </a:txBody>
                  <a:tcPr marL="0" marR="0" marT="0" marB="0" anchor="ctr">
                    <a:lnL w="6350" cap="flat" cmpd="sng" algn="ctr">
                      <a:solidFill>
                        <a:srgbClr val="FFFFFF"/>
                      </a:solidFill>
                      <a:prstDash val="solid"/>
                      <a:round/>
                      <a:headEnd type="none" w="med" len="med"/>
                      <a:tailEnd type="none" w="med" len="med"/>
                    </a:lnL>
                    <a:lnR>
                      <a:noFill/>
                    </a:lnR>
                    <a:lnT>
                      <a:noFill/>
                    </a:lnT>
                    <a:lnB>
                      <a:noFill/>
                    </a:lnB>
                  </a:tcPr>
                </a:tc>
                <a:tc>
                  <a:txBody>
                    <a:bodyPr/>
                    <a:lstStyle/>
                    <a:p>
                      <a:pPr algn="ctr" fontAlgn="ctr"/>
                      <a:r>
                        <a:rPr lang="en-US" sz="900" b="0" i="0" u="none" strike="noStrike" dirty="0">
                          <a:solidFill>
                            <a:srgbClr val="000000"/>
                          </a:solidFill>
                          <a:effectLst/>
                          <a:latin typeface="+mj-lt"/>
                        </a:rPr>
                        <a:t>-6%</a:t>
                      </a:r>
                    </a:p>
                  </a:txBody>
                  <a:tcPr marL="0" marR="0" marT="0" marB="0" anchor="ctr">
                    <a:lnL>
                      <a:noFill/>
                    </a:lnL>
                    <a:lnR>
                      <a:noFill/>
                    </a:lnR>
                    <a:lnT>
                      <a:noFill/>
                    </a:lnT>
                    <a:lnB>
                      <a:noFill/>
                    </a:lnB>
                    <a:solidFill>
                      <a:srgbClr val="DBE5F3"/>
                    </a:solidFill>
                  </a:tcPr>
                </a:tc>
                <a:tc>
                  <a:txBody>
                    <a:bodyPr/>
                    <a:lstStyle/>
                    <a:p>
                      <a:pPr algn="ctr" fontAlgn="ctr"/>
                      <a:r>
                        <a:rPr lang="en-US" sz="900" b="0" i="0" u="none" strike="noStrike" dirty="0">
                          <a:solidFill>
                            <a:srgbClr val="000000"/>
                          </a:solidFill>
                          <a:effectLst/>
                          <a:latin typeface="+mj-lt"/>
                        </a:rPr>
                        <a:t>-1%</a:t>
                      </a:r>
                    </a:p>
                  </a:txBody>
                  <a:tcPr marL="0" marR="0" marT="0" marB="0" anchor="ctr">
                    <a:lnL>
                      <a:noFill/>
                    </a:lnL>
                    <a:lnR>
                      <a:noFill/>
                    </a:lnR>
                    <a:lnT>
                      <a:noFill/>
                    </a:lnT>
                    <a:lnB>
                      <a:noFill/>
                    </a:lnB>
                    <a:solidFill>
                      <a:srgbClr val="FCFCFF"/>
                    </a:solidFill>
                  </a:tcPr>
                </a:tc>
                <a:tc>
                  <a:txBody>
                    <a:bodyPr/>
                    <a:lstStyle/>
                    <a:p>
                      <a:pPr algn="ctr" fontAlgn="ctr"/>
                      <a:r>
                        <a:rPr lang="en-US" sz="900" b="0" i="0" u="none" strike="noStrike" dirty="0">
                          <a:solidFill>
                            <a:srgbClr val="000000"/>
                          </a:solidFill>
                          <a:effectLst/>
                          <a:latin typeface="+mj-lt"/>
                        </a:rPr>
                        <a:t>-5%</a:t>
                      </a:r>
                    </a:p>
                  </a:txBody>
                  <a:tcPr marL="0" marR="0" marT="0" marB="0" anchor="ctr">
                    <a:lnL>
                      <a:noFill/>
                    </a:lnL>
                    <a:lnR>
                      <a:noFill/>
                    </a:lnR>
                    <a:lnT>
                      <a:noFill/>
                    </a:lnT>
                    <a:lnB>
                      <a:noFill/>
                    </a:lnB>
                    <a:solidFill>
                      <a:srgbClr val="E2E9F5"/>
                    </a:solidFill>
                  </a:tcPr>
                </a:tc>
                <a:tc>
                  <a:txBody>
                    <a:bodyPr/>
                    <a:lstStyle/>
                    <a:p>
                      <a:pPr algn="ctr" fontAlgn="ctr"/>
                      <a:r>
                        <a:rPr lang="en-US" sz="900" b="0" i="0" u="none" strike="noStrike" dirty="0">
                          <a:solidFill>
                            <a:srgbClr val="000000"/>
                          </a:solidFill>
                          <a:effectLst/>
                          <a:latin typeface="+mj-lt"/>
                        </a:rPr>
                        <a:t>13%</a:t>
                      </a:r>
                    </a:p>
                  </a:txBody>
                  <a:tcPr marL="0" marR="0" marT="0" marB="0" anchor="ctr">
                    <a:lnL>
                      <a:noFill/>
                    </a:lnL>
                    <a:lnR>
                      <a:noFill/>
                    </a:lnR>
                    <a:lnT>
                      <a:noFill/>
                    </a:lnT>
                    <a:lnB>
                      <a:noFill/>
                    </a:lnB>
                    <a:solidFill>
                      <a:srgbClr val="FBC9CC"/>
                    </a:solidFill>
                  </a:tcPr>
                </a:tc>
                <a:tc>
                  <a:txBody>
                    <a:bodyPr/>
                    <a:lstStyle/>
                    <a:p>
                      <a:pPr algn="ctr" fontAlgn="ctr"/>
                      <a:r>
                        <a:rPr lang="en-US" sz="900" b="0" i="0" u="none" strike="noStrike" dirty="0">
                          <a:solidFill>
                            <a:srgbClr val="000000"/>
                          </a:solidFill>
                          <a:effectLst/>
                          <a:latin typeface="+mj-lt"/>
                        </a:rPr>
                        <a:t>-7%</a:t>
                      </a:r>
                    </a:p>
                  </a:txBody>
                  <a:tcPr marL="0" marR="0" marT="0" marB="0" anchor="ctr">
                    <a:lnL>
                      <a:noFill/>
                    </a:lnL>
                    <a:lnR>
                      <a:noFill/>
                    </a:lnR>
                    <a:lnT>
                      <a:noFill/>
                    </a:lnT>
                    <a:lnB>
                      <a:noFill/>
                    </a:lnB>
                    <a:solidFill>
                      <a:srgbClr val="D5E0F1"/>
                    </a:solidFill>
                  </a:tcPr>
                </a:tc>
                <a:tc>
                  <a:txBody>
                    <a:bodyPr/>
                    <a:lstStyle/>
                    <a:p>
                      <a:pPr algn="ctr" fontAlgn="ctr"/>
                      <a:r>
                        <a:rPr lang="en-US" sz="900" b="0" i="0" u="none" strike="noStrike" dirty="0">
                          <a:solidFill>
                            <a:srgbClr val="000000"/>
                          </a:solidFill>
                          <a:effectLst/>
                          <a:latin typeface="+mj-lt"/>
                        </a:rPr>
                        <a:t>-5%</a:t>
                      </a:r>
                    </a:p>
                  </a:txBody>
                  <a:tcPr marL="0" marR="0" marT="0" marB="0" anchor="ctr">
                    <a:lnL>
                      <a:noFill/>
                    </a:lnL>
                    <a:lnR>
                      <a:noFill/>
                    </a:lnR>
                    <a:lnT>
                      <a:noFill/>
                    </a:lnT>
                    <a:lnB>
                      <a:noFill/>
                    </a:lnB>
                    <a:solidFill>
                      <a:srgbClr val="E2E9F5"/>
                    </a:solidFill>
                  </a:tcPr>
                </a:tc>
                <a:tc>
                  <a:txBody>
                    <a:bodyPr/>
                    <a:lstStyle/>
                    <a:p>
                      <a:pPr algn="ctr" fontAlgn="ctr"/>
                      <a:r>
                        <a:rPr lang="en-US" sz="900" b="0" i="0" u="none" strike="noStrike" dirty="0">
                          <a:solidFill>
                            <a:srgbClr val="000000"/>
                          </a:solidFill>
                          <a:effectLst/>
                          <a:latin typeface="+mj-lt"/>
                        </a:rPr>
                        <a:t>8%</a:t>
                      </a:r>
                    </a:p>
                  </a:txBody>
                  <a:tcPr marL="0" marR="0" marT="0" marB="0" anchor="ctr">
                    <a:lnL>
                      <a:noFill/>
                    </a:lnL>
                    <a:lnR>
                      <a:noFill/>
                    </a:lnR>
                    <a:lnT>
                      <a:noFill/>
                    </a:lnT>
                    <a:lnB>
                      <a:noFill/>
                    </a:lnB>
                    <a:solidFill>
                      <a:srgbClr val="FCDBDE"/>
                    </a:solidFill>
                  </a:tcPr>
                </a:tc>
                <a:tc>
                  <a:txBody>
                    <a:bodyPr/>
                    <a:lstStyle/>
                    <a:p>
                      <a:pPr algn="ctr" fontAlgn="ctr"/>
                      <a:r>
                        <a:rPr lang="en-US" sz="900" b="0" i="0" u="none" strike="noStrike" dirty="0">
                          <a:solidFill>
                            <a:srgbClr val="000000"/>
                          </a:solidFill>
                          <a:effectLst/>
                          <a:latin typeface="+mj-lt"/>
                        </a:rPr>
                        <a:t>-7%</a:t>
                      </a:r>
                    </a:p>
                  </a:txBody>
                  <a:tcPr marL="0" marR="0" marT="0" marB="0" anchor="ctr">
                    <a:lnL>
                      <a:noFill/>
                    </a:lnL>
                    <a:lnR>
                      <a:noFill/>
                    </a:lnR>
                    <a:lnT>
                      <a:noFill/>
                    </a:lnT>
                    <a:lnB>
                      <a:noFill/>
                    </a:lnB>
                    <a:solidFill>
                      <a:srgbClr val="D5E0F1"/>
                    </a:solidFill>
                  </a:tcPr>
                </a:tc>
                <a:tc>
                  <a:txBody>
                    <a:bodyPr/>
                    <a:lstStyle/>
                    <a:p>
                      <a:pPr algn="ctr" fontAlgn="ctr"/>
                      <a:r>
                        <a:rPr lang="en-US" sz="900" b="0" i="0" u="none" strike="noStrike" dirty="0">
                          <a:solidFill>
                            <a:srgbClr val="000000"/>
                          </a:solidFill>
                          <a:effectLst/>
                          <a:latin typeface="+mj-lt"/>
                        </a:rPr>
                        <a:t>-3%</a:t>
                      </a:r>
                    </a:p>
                  </a:txBody>
                  <a:tcPr marL="0" marR="0" marT="0" marB="0" anchor="ctr">
                    <a:lnL>
                      <a:noFill/>
                    </a:lnL>
                    <a:lnR>
                      <a:noFill/>
                    </a:lnR>
                    <a:lnT>
                      <a:noFill/>
                    </a:lnT>
                    <a:lnB>
                      <a:noFill/>
                    </a:lnB>
                    <a:solidFill>
                      <a:srgbClr val="EFF2FA"/>
                    </a:solidFill>
                  </a:tcPr>
                </a:tc>
                <a:tc>
                  <a:txBody>
                    <a:bodyPr/>
                    <a:lstStyle/>
                    <a:p>
                      <a:pPr algn="ctr" fontAlgn="ctr"/>
                      <a:r>
                        <a:rPr lang="en-US" sz="900" b="0" i="0" u="none" strike="noStrike" dirty="0">
                          <a:solidFill>
                            <a:srgbClr val="000000"/>
                          </a:solidFill>
                          <a:effectLst/>
                          <a:latin typeface="+mj-lt"/>
                        </a:rPr>
                        <a:t>-1%</a:t>
                      </a:r>
                    </a:p>
                  </a:txBody>
                  <a:tcPr marL="0" marR="0" marT="0" marB="0" anchor="ctr">
                    <a:lnL>
                      <a:noFill/>
                    </a:lnL>
                    <a:lnR>
                      <a:noFill/>
                    </a:lnR>
                    <a:lnT>
                      <a:noFill/>
                    </a:lnT>
                    <a:lnB>
                      <a:noFill/>
                    </a:lnB>
                    <a:solidFill>
                      <a:srgbClr val="FCFCFF"/>
                    </a:solidFill>
                  </a:tcPr>
                </a:tc>
                <a:tc>
                  <a:txBody>
                    <a:bodyPr/>
                    <a:lstStyle/>
                    <a:p>
                      <a:pPr algn="ctr" fontAlgn="ctr"/>
                      <a:r>
                        <a:rPr lang="en-US" sz="900" b="0" i="0" u="none" strike="noStrike" dirty="0">
                          <a:solidFill>
                            <a:srgbClr val="000000"/>
                          </a:solidFill>
                          <a:effectLst/>
                          <a:latin typeface="+mj-lt"/>
                        </a:rPr>
                        <a:t>29%</a:t>
                      </a:r>
                    </a:p>
                  </a:txBody>
                  <a:tcPr marL="0" marR="0" marT="0" marB="0" anchor="ctr">
                    <a:lnL>
                      <a:noFill/>
                    </a:lnL>
                    <a:lnR>
                      <a:noFill/>
                    </a:lnR>
                    <a:lnT>
                      <a:noFill/>
                    </a:lnT>
                    <a:lnB>
                      <a:noFill/>
                    </a:lnB>
                    <a:solidFill>
                      <a:srgbClr val="F98E90"/>
                    </a:solidFill>
                  </a:tcPr>
                </a:tc>
                <a:tc>
                  <a:txBody>
                    <a:bodyPr/>
                    <a:lstStyle/>
                    <a:p>
                      <a:pPr algn="ctr" fontAlgn="ctr"/>
                      <a:r>
                        <a:rPr lang="en-US" sz="900" b="0" i="0" u="none" strike="noStrike" dirty="0">
                          <a:solidFill>
                            <a:srgbClr val="000000"/>
                          </a:solidFill>
                          <a:effectLst/>
                          <a:latin typeface="+mj-lt"/>
                        </a:rPr>
                        <a:t>2%</a:t>
                      </a:r>
                    </a:p>
                  </a:txBody>
                  <a:tcPr marL="0" marR="0" marT="0" marB="0" anchor="ctr">
                    <a:lnL>
                      <a:noFill/>
                    </a:lnL>
                    <a:lnR>
                      <a:noFill/>
                    </a:lnR>
                    <a:lnT>
                      <a:noFill/>
                    </a:lnT>
                    <a:lnB>
                      <a:noFill/>
                    </a:lnB>
                    <a:solidFill>
                      <a:srgbClr val="FCF1F4"/>
                    </a:solidFill>
                  </a:tcPr>
                </a:tc>
                <a:tc>
                  <a:txBody>
                    <a:bodyPr/>
                    <a:lstStyle/>
                    <a:p>
                      <a:pPr algn="ctr" fontAlgn="ctr"/>
                      <a:r>
                        <a:rPr lang="en-US" sz="900" b="0" i="0" u="none" strike="noStrike" dirty="0">
                          <a:solidFill>
                            <a:srgbClr val="000000"/>
                          </a:solidFill>
                          <a:effectLst/>
                          <a:latin typeface="+mj-lt"/>
                        </a:rPr>
                        <a:t>-6%</a:t>
                      </a:r>
                    </a:p>
                  </a:txBody>
                  <a:tcPr marL="0" marR="0" marT="0" marB="0" anchor="ctr">
                    <a:lnL>
                      <a:noFill/>
                    </a:lnL>
                    <a:lnR>
                      <a:noFill/>
                    </a:lnR>
                    <a:lnT>
                      <a:noFill/>
                    </a:lnT>
                    <a:lnB>
                      <a:noFill/>
                    </a:lnB>
                    <a:solidFill>
                      <a:srgbClr val="DBE5F3"/>
                    </a:solidFill>
                  </a:tcPr>
                </a:tc>
                <a:tc>
                  <a:txBody>
                    <a:bodyPr/>
                    <a:lstStyle/>
                    <a:p>
                      <a:pPr algn="ctr" fontAlgn="ctr"/>
                      <a:r>
                        <a:rPr lang="en-US" sz="900" b="0" i="0" u="none" strike="noStrike" dirty="0">
                          <a:solidFill>
                            <a:srgbClr val="000000"/>
                          </a:solidFill>
                          <a:effectLst/>
                          <a:latin typeface="+mj-lt"/>
                        </a:rPr>
                        <a:t>-8%</a:t>
                      </a:r>
                    </a:p>
                  </a:txBody>
                  <a:tcPr marL="0" marR="0" marT="0" marB="0" anchor="ctr">
                    <a:lnL>
                      <a:noFill/>
                    </a:lnL>
                    <a:lnR>
                      <a:noFill/>
                    </a:lnR>
                    <a:lnT>
                      <a:noFill/>
                    </a:lnT>
                    <a:lnB>
                      <a:noFill/>
                    </a:lnB>
                    <a:solidFill>
                      <a:srgbClr val="CEDCEF"/>
                    </a:solidFill>
                  </a:tcPr>
                </a:tc>
                <a:tc>
                  <a:txBody>
                    <a:bodyPr/>
                    <a:lstStyle/>
                    <a:p>
                      <a:pPr algn="ctr" fontAlgn="ctr"/>
                      <a:r>
                        <a:rPr lang="en-US" sz="900" b="0" i="0" u="none" strike="noStrike" dirty="0">
                          <a:solidFill>
                            <a:srgbClr val="000000"/>
                          </a:solidFill>
                          <a:effectLst/>
                          <a:latin typeface="+mj-lt"/>
                        </a:rPr>
                        <a:t>6%</a:t>
                      </a:r>
                    </a:p>
                  </a:txBody>
                  <a:tcPr marL="0" marR="0" marT="0" marB="0" anchor="ctr">
                    <a:lnL>
                      <a:noFill/>
                    </a:lnL>
                    <a:lnR>
                      <a:noFill/>
                    </a:lnR>
                    <a:lnT>
                      <a:noFill/>
                    </a:lnT>
                    <a:lnB>
                      <a:noFill/>
                    </a:lnB>
                    <a:solidFill>
                      <a:srgbClr val="FCE3E6"/>
                    </a:solidFill>
                  </a:tcPr>
                </a:tc>
                <a:tc>
                  <a:txBody>
                    <a:bodyPr/>
                    <a:lstStyle/>
                    <a:p>
                      <a:pPr algn="ctr" fontAlgn="ctr"/>
                      <a:r>
                        <a:rPr lang="en-US" sz="900" b="0" i="0" u="none" strike="noStrike" dirty="0">
                          <a:solidFill>
                            <a:srgbClr val="000000"/>
                          </a:solidFill>
                          <a:effectLst/>
                          <a:latin typeface="+mj-lt"/>
                        </a:rPr>
                        <a:t>17%</a:t>
                      </a:r>
                    </a:p>
                  </a:txBody>
                  <a:tcPr marL="0" marR="0" marT="0" marB="0" anchor="ctr">
                    <a:lnL>
                      <a:noFill/>
                    </a:lnL>
                    <a:lnR>
                      <a:noFill/>
                    </a:lnR>
                    <a:lnT>
                      <a:noFill/>
                    </a:lnT>
                    <a:lnB>
                      <a:noFill/>
                    </a:lnB>
                    <a:solidFill>
                      <a:srgbClr val="FBBABD"/>
                    </a:solidFill>
                  </a:tcPr>
                </a:tc>
                <a:tc>
                  <a:txBody>
                    <a:bodyPr/>
                    <a:lstStyle/>
                    <a:p>
                      <a:pPr algn="ctr" fontAlgn="ctr"/>
                      <a:r>
                        <a:rPr lang="en-US" sz="900" b="0" i="0" u="none" strike="noStrike" dirty="0">
                          <a:solidFill>
                            <a:srgbClr val="000000"/>
                          </a:solidFill>
                          <a:effectLst/>
                          <a:latin typeface="+mj-lt"/>
                        </a:rPr>
                        <a:t>5%</a:t>
                      </a:r>
                    </a:p>
                  </a:txBody>
                  <a:tcPr marL="0" marR="0" marT="0" marB="0" anchor="ctr">
                    <a:lnL>
                      <a:noFill/>
                    </a:lnL>
                    <a:lnR>
                      <a:noFill/>
                    </a:lnR>
                    <a:lnT>
                      <a:noFill/>
                    </a:lnT>
                    <a:lnB>
                      <a:noFill/>
                    </a:lnB>
                    <a:solidFill>
                      <a:srgbClr val="FCE6E9"/>
                    </a:solidFill>
                  </a:tcPr>
                </a:tc>
                <a:tc>
                  <a:txBody>
                    <a:bodyPr/>
                    <a:lstStyle/>
                    <a:p>
                      <a:pPr algn="ctr" fontAlgn="ctr"/>
                      <a:r>
                        <a:rPr lang="en-US" sz="900" b="0" i="0" u="none" strike="noStrike" dirty="0">
                          <a:solidFill>
                            <a:srgbClr val="000000"/>
                          </a:solidFill>
                          <a:effectLst/>
                          <a:latin typeface="+mj-lt"/>
                        </a:rPr>
                        <a:t>-3%</a:t>
                      </a:r>
                    </a:p>
                  </a:txBody>
                  <a:tcPr marL="0" marR="0" marT="0" marB="0" anchor="ctr">
                    <a:lnL>
                      <a:noFill/>
                    </a:lnL>
                    <a:lnR>
                      <a:noFill/>
                    </a:lnR>
                    <a:lnT>
                      <a:noFill/>
                    </a:lnT>
                    <a:lnB>
                      <a:noFill/>
                    </a:lnB>
                    <a:solidFill>
                      <a:srgbClr val="EFF2FA"/>
                    </a:solidFill>
                  </a:tcPr>
                </a:tc>
                <a:tc>
                  <a:txBody>
                    <a:bodyPr/>
                    <a:lstStyle/>
                    <a:p>
                      <a:pPr algn="ctr" fontAlgn="ctr"/>
                      <a:r>
                        <a:rPr lang="en-US" sz="900" b="0" i="0" u="none" strike="noStrike" dirty="0">
                          <a:solidFill>
                            <a:srgbClr val="000000"/>
                          </a:solidFill>
                          <a:effectLst/>
                          <a:latin typeface="+mj-lt"/>
                        </a:rPr>
                        <a:t>-9%</a:t>
                      </a:r>
                    </a:p>
                  </a:txBody>
                  <a:tcPr marL="0" marR="0" marT="0" marB="0" anchor="ctr">
                    <a:lnL>
                      <a:noFill/>
                    </a:lnL>
                    <a:lnR>
                      <a:noFill/>
                    </a:lnR>
                    <a:lnT>
                      <a:noFill/>
                    </a:lnT>
                    <a:lnB>
                      <a:noFill/>
                    </a:lnB>
                    <a:solidFill>
                      <a:srgbClr val="C8D7EC"/>
                    </a:solidFill>
                  </a:tcPr>
                </a:tc>
                <a:tc>
                  <a:txBody>
                    <a:bodyPr/>
                    <a:lstStyle/>
                    <a:p>
                      <a:pPr algn="ctr" fontAlgn="ctr"/>
                      <a:r>
                        <a:rPr lang="en-US" sz="900" b="0" i="0" u="none" strike="noStrike" dirty="0">
                          <a:solidFill>
                            <a:srgbClr val="000000"/>
                          </a:solidFill>
                          <a:effectLst/>
                          <a:latin typeface="+mj-lt"/>
                        </a:rPr>
                        <a:t>2%</a:t>
                      </a:r>
                    </a:p>
                  </a:txBody>
                  <a:tcPr marL="0" marR="0" marT="0" marB="0" anchor="ctr">
                    <a:lnL>
                      <a:noFill/>
                    </a:lnL>
                    <a:lnR>
                      <a:noFill/>
                    </a:lnR>
                    <a:lnT>
                      <a:noFill/>
                    </a:lnT>
                    <a:lnB>
                      <a:noFill/>
                    </a:lnB>
                    <a:solidFill>
                      <a:srgbClr val="FCF1F4"/>
                    </a:solidFill>
                  </a:tcPr>
                </a:tc>
                <a:tc>
                  <a:txBody>
                    <a:bodyPr/>
                    <a:lstStyle/>
                    <a:p>
                      <a:pPr algn="ctr" fontAlgn="ctr"/>
                      <a:r>
                        <a:rPr lang="en-US" sz="900" b="0" i="0" u="none" strike="noStrike" dirty="0">
                          <a:solidFill>
                            <a:srgbClr val="000000"/>
                          </a:solidFill>
                          <a:effectLst/>
                          <a:latin typeface="+mj-lt"/>
                        </a:rPr>
                        <a:t>-5%</a:t>
                      </a:r>
                    </a:p>
                  </a:txBody>
                  <a:tcPr marL="0" marR="0" marT="0" marB="0" anchor="ctr">
                    <a:lnL>
                      <a:noFill/>
                    </a:lnL>
                    <a:lnR>
                      <a:noFill/>
                    </a:lnR>
                    <a:lnT>
                      <a:noFill/>
                    </a:lnT>
                    <a:lnB>
                      <a:noFill/>
                    </a:lnB>
                    <a:solidFill>
                      <a:srgbClr val="E2E9F5"/>
                    </a:solidFill>
                  </a:tcPr>
                </a:tc>
                <a:tc>
                  <a:txBody>
                    <a:bodyPr/>
                    <a:lstStyle/>
                    <a:p>
                      <a:pPr algn="ctr" fontAlgn="ctr"/>
                      <a:r>
                        <a:rPr lang="en-US" sz="900" b="0" i="0" u="none" strike="noStrike" dirty="0">
                          <a:solidFill>
                            <a:srgbClr val="000000"/>
                          </a:solidFill>
                          <a:effectLst/>
                          <a:latin typeface="+mj-lt"/>
                        </a:rPr>
                        <a:t>-6%</a:t>
                      </a:r>
                    </a:p>
                  </a:txBody>
                  <a:tcPr marL="0" marR="0" marT="0" marB="0" anchor="ctr">
                    <a:lnL>
                      <a:noFill/>
                    </a:lnL>
                    <a:lnR>
                      <a:noFill/>
                    </a:lnR>
                    <a:lnT>
                      <a:noFill/>
                    </a:lnT>
                    <a:lnB>
                      <a:noFill/>
                    </a:lnB>
                    <a:solidFill>
                      <a:srgbClr val="DBE5F3"/>
                    </a:solidFill>
                  </a:tcPr>
                </a:tc>
                <a:tc>
                  <a:txBody>
                    <a:bodyPr/>
                    <a:lstStyle/>
                    <a:p>
                      <a:pPr algn="ctr" fontAlgn="ctr"/>
                      <a:r>
                        <a:rPr lang="en-US" sz="900" b="0" i="0" u="none" strike="noStrike" dirty="0">
                          <a:solidFill>
                            <a:srgbClr val="000000"/>
                          </a:solidFill>
                          <a:effectLst/>
                          <a:latin typeface="+mj-lt"/>
                        </a:rPr>
                        <a:t>-4%</a:t>
                      </a:r>
                    </a:p>
                  </a:txBody>
                  <a:tcPr marL="0" marR="0" marT="0" marB="0" anchor="ctr">
                    <a:lnL>
                      <a:noFill/>
                    </a:lnL>
                    <a:lnR>
                      <a:noFill/>
                    </a:lnR>
                    <a:lnT>
                      <a:noFill/>
                    </a:lnT>
                    <a:lnB>
                      <a:noFill/>
                    </a:lnB>
                    <a:solidFill>
                      <a:srgbClr val="E8EEF8"/>
                    </a:solidFill>
                  </a:tcPr>
                </a:tc>
                <a:tc>
                  <a:txBody>
                    <a:bodyPr/>
                    <a:lstStyle/>
                    <a:p>
                      <a:pPr algn="ctr" fontAlgn="ctr"/>
                      <a:r>
                        <a:rPr lang="en-US" sz="900" b="0" i="0" u="none" strike="noStrike" dirty="0">
                          <a:solidFill>
                            <a:srgbClr val="000000"/>
                          </a:solidFill>
                          <a:effectLst/>
                          <a:latin typeface="+mj-lt"/>
                        </a:rPr>
                        <a:t>-4%</a:t>
                      </a:r>
                    </a:p>
                  </a:txBody>
                  <a:tcPr marL="0" marR="0" marT="0" marB="0" anchor="ctr">
                    <a:lnL>
                      <a:noFill/>
                    </a:lnL>
                    <a:lnR>
                      <a:noFill/>
                    </a:lnR>
                    <a:lnT>
                      <a:noFill/>
                    </a:lnT>
                    <a:lnB>
                      <a:noFill/>
                    </a:lnB>
                    <a:solidFill>
                      <a:srgbClr val="E8EEF8"/>
                    </a:solidFill>
                  </a:tcPr>
                </a:tc>
                <a:tc>
                  <a:txBody>
                    <a:bodyPr/>
                    <a:lstStyle/>
                    <a:p>
                      <a:pPr algn="ctr" fontAlgn="ctr"/>
                      <a:r>
                        <a:rPr lang="en-US" sz="900" b="0" i="0" u="none" strike="noStrike" dirty="0">
                          <a:solidFill>
                            <a:srgbClr val="000000"/>
                          </a:solidFill>
                          <a:effectLst/>
                          <a:latin typeface="+mj-lt"/>
                        </a:rPr>
                        <a:t>-5%</a:t>
                      </a:r>
                    </a:p>
                  </a:txBody>
                  <a:tcPr marL="0" marR="0" marT="0" marB="0" anchor="ctr">
                    <a:lnL>
                      <a:noFill/>
                    </a:lnL>
                    <a:lnR>
                      <a:noFill/>
                    </a:lnR>
                    <a:lnT>
                      <a:noFill/>
                    </a:lnT>
                    <a:lnB>
                      <a:noFill/>
                    </a:lnB>
                    <a:solidFill>
                      <a:srgbClr val="E2E9F5"/>
                    </a:solidFill>
                  </a:tcPr>
                </a:tc>
              </a:tr>
              <a:tr h="465046">
                <a:tc rowSpan="3">
                  <a:txBody>
                    <a:bodyPr/>
                    <a:lstStyle/>
                    <a:p>
                      <a:pPr algn="ctr" rtl="0" fontAlgn="t"/>
                      <a:r>
                        <a:rPr lang="en-US" sz="900" b="1" i="0" u="none" strike="noStrike" dirty="0" smtClean="0">
                          <a:solidFill>
                            <a:srgbClr val="000000"/>
                          </a:solidFill>
                          <a:effectLst/>
                          <a:latin typeface="+mj-lt"/>
                        </a:rPr>
                        <a:t>Bullied </a:t>
                      </a:r>
                      <a:r>
                        <a:rPr lang="en-US" sz="900" b="1" i="0" u="none" strike="noStrike" dirty="0">
                          <a:solidFill>
                            <a:srgbClr val="000000"/>
                          </a:solidFill>
                          <a:effectLst/>
                          <a:latin typeface="+mj-lt"/>
                        </a:rPr>
                        <a:t>Offline</a:t>
                      </a:r>
                    </a:p>
                  </a:txBody>
                  <a:tcPr marL="0" marR="0" marT="0" marB="0" vert="vert27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58ED5"/>
                    </a:solidFill>
                  </a:tcPr>
                </a:tc>
                <a:tc>
                  <a:txBody>
                    <a:bodyPr/>
                    <a:lstStyle/>
                    <a:p>
                      <a:pPr algn="l" fontAlgn="t"/>
                      <a:r>
                        <a:rPr lang="en-US" sz="900" b="0" i="0" u="none" strike="noStrike" dirty="0">
                          <a:solidFill>
                            <a:srgbClr val="FFFFFF"/>
                          </a:solidFill>
                          <a:effectLst/>
                          <a:latin typeface="+mj-lt"/>
                        </a:rPr>
                        <a:t>Other children have been unfriendly or mean toward you at school or on the playground</a:t>
                      </a:r>
                    </a:p>
                  </a:txBody>
                  <a:tcPr marL="0" marR="0" marT="0"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2060"/>
                    </a:solidFill>
                  </a:tcPr>
                </a:tc>
                <a:tc>
                  <a:txBody>
                    <a:bodyPr/>
                    <a:lstStyle/>
                    <a:p>
                      <a:pPr algn="ctr" fontAlgn="ctr"/>
                      <a:r>
                        <a:rPr lang="en-US" sz="900" b="0" i="0" u="none" strike="noStrike" dirty="0">
                          <a:solidFill>
                            <a:srgbClr val="000000"/>
                          </a:solidFill>
                          <a:effectLst/>
                          <a:latin typeface="+mj-lt"/>
                        </a:rPr>
                        <a:t>42%</a:t>
                      </a:r>
                    </a:p>
                  </a:txBody>
                  <a:tcPr marL="0" marR="0" marT="0" marB="0" anchor="ctr">
                    <a:lnL w="6350" cap="flat" cmpd="sng" algn="ctr">
                      <a:solidFill>
                        <a:srgbClr val="FFFFFF"/>
                      </a:solidFill>
                      <a:prstDash val="solid"/>
                      <a:round/>
                      <a:headEnd type="none" w="med" len="med"/>
                      <a:tailEnd type="none" w="med" len="med"/>
                    </a:lnL>
                    <a:lnR>
                      <a:noFill/>
                    </a:lnR>
                    <a:lnT>
                      <a:noFill/>
                    </a:lnT>
                    <a:lnB>
                      <a:noFill/>
                    </a:lnB>
                  </a:tcPr>
                </a:tc>
                <a:tc>
                  <a:txBody>
                    <a:bodyPr/>
                    <a:lstStyle/>
                    <a:p>
                      <a:pPr algn="ctr" fontAlgn="ctr"/>
                      <a:r>
                        <a:rPr lang="en-US" sz="900" b="0" i="0" u="none" strike="noStrike" dirty="0">
                          <a:solidFill>
                            <a:srgbClr val="000000"/>
                          </a:solidFill>
                          <a:effectLst/>
                          <a:latin typeface="+mj-lt"/>
                        </a:rPr>
                        <a:t>23%</a:t>
                      </a:r>
                    </a:p>
                  </a:txBody>
                  <a:tcPr marL="0" marR="0" marT="0" marB="0" anchor="ctr">
                    <a:lnL>
                      <a:noFill/>
                    </a:lnL>
                    <a:lnR>
                      <a:noFill/>
                    </a:lnR>
                    <a:lnT>
                      <a:noFill/>
                    </a:lnT>
                    <a:lnB>
                      <a:noFill/>
                    </a:lnB>
                    <a:solidFill>
                      <a:srgbClr val="FAA4A7"/>
                    </a:solidFill>
                  </a:tcPr>
                </a:tc>
                <a:tc>
                  <a:txBody>
                    <a:bodyPr/>
                    <a:lstStyle/>
                    <a:p>
                      <a:pPr algn="ctr" fontAlgn="ctr"/>
                      <a:r>
                        <a:rPr lang="en-US" sz="900" b="0" i="0" u="none" strike="noStrike" dirty="0">
                          <a:solidFill>
                            <a:srgbClr val="000000"/>
                          </a:solidFill>
                          <a:effectLst/>
                          <a:latin typeface="+mj-lt"/>
                        </a:rPr>
                        <a:t>26%</a:t>
                      </a:r>
                    </a:p>
                  </a:txBody>
                  <a:tcPr marL="0" marR="0" marT="0" marB="0" anchor="ctr">
                    <a:lnL>
                      <a:noFill/>
                    </a:lnL>
                    <a:lnR>
                      <a:noFill/>
                    </a:lnR>
                    <a:lnT>
                      <a:noFill/>
                    </a:lnT>
                    <a:lnB>
                      <a:noFill/>
                    </a:lnB>
                    <a:solidFill>
                      <a:srgbClr val="FA999C"/>
                    </a:solidFill>
                  </a:tcPr>
                </a:tc>
                <a:tc>
                  <a:txBody>
                    <a:bodyPr/>
                    <a:lstStyle/>
                    <a:p>
                      <a:pPr algn="ctr" fontAlgn="ctr"/>
                      <a:r>
                        <a:rPr lang="en-US" sz="900" b="0" i="0" u="none" strike="noStrike" dirty="0">
                          <a:solidFill>
                            <a:srgbClr val="000000"/>
                          </a:solidFill>
                          <a:effectLst/>
                          <a:latin typeface="+mj-lt"/>
                        </a:rPr>
                        <a:t>24%</a:t>
                      </a:r>
                    </a:p>
                  </a:txBody>
                  <a:tcPr marL="0" marR="0" marT="0" marB="0" anchor="ctr">
                    <a:lnL>
                      <a:noFill/>
                    </a:lnL>
                    <a:lnR>
                      <a:noFill/>
                    </a:lnR>
                    <a:lnT>
                      <a:noFill/>
                    </a:lnT>
                    <a:lnB>
                      <a:noFill/>
                    </a:lnB>
                    <a:solidFill>
                      <a:srgbClr val="FAA1A3"/>
                    </a:solidFill>
                  </a:tcPr>
                </a:tc>
                <a:tc>
                  <a:txBody>
                    <a:bodyPr/>
                    <a:lstStyle/>
                    <a:p>
                      <a:pPr algn="ctr" fontAlgn="ctr"/>
                      <a:r>
                        <a:rPr lang="en-US" sz="900" b="0" i="0" u="none" strike="noStrike" dirty="0">
                          <a:solidFill>
                            <a:srgbClr val="000000"/>
                          </a:solidFill>
                          <a:effectLst/>
                          <a:latin typeface="+mj-lt"/>
                        </a:rPr>
                        <a:t>-21%</a:t>
                      </a:r>
                    </a:p>
                  </a:txBody>
                  <a:tcPr marL="0" marR="0" marT="0" marB="0" anchor="ctr">
                    <a:lnL>
                      <a:noFill/>
                    </a:lnL>
                    <a:lnR>
                      <a:noFill/>
                    </a:lnR>
                    <a:lnT>
                      <a:noFill/>
                    </a:lnT>
                    <a:lnB>
                      <a:noFill/>
                    </a:lnB>
                    <a:solidFill>
                      <a:srgbClr val="7AA0D1"/>
                    </a:solidFill>
                  </a:tcPr>
                </a:tc>
                <a:tc>
                  <a:txBody>
                    <a:bodyPr/>
                    <a:lstStyle/>
                    <a:p>
                      <a:pPr algn="ctr" fontAlgn="ctr"/>
                      <a:r>
                        <a:rPr lang="en-US" sz="900" b="0" i="0" u="none" strike="noStrike" dirty="0">
                          <a:solidFill>
                            <a:srgbClr val="000000"/>
                          </a:solidFill>
                          <a:effectLst/>
                          <a:latin typeface="+mj-lt"/>
                        </a:rPr>
                        <a:t>-9%</a:t>
                      </a:r>
                    </a:p>
                  </a:txBody>
                  <a:tcPr marL="0" marR="0" marT="0" marB="0" anchor="ctr">
                    <a:lnL>
                      <a:noFill/>
                    </a:lnL>
                    <a:lnR>
                      <a:noFill/>
                    </a:lnR>
                    <a:lnT>
                      <a:noFill/>
                    </a:lnT>
                    <a:lnB>
                      <a:noFill/>
                    </a:lnB>
                    <a:solidFill>
                      <a:srgbClr val="C8D7EC"/>
                    </a:solidFill>
                  </a:tcPr>
                </a:tc>
                <a:tc>
                  <a:txBody>
                    <a:bodyPr/>
                    <a:lstStyle/>
                    <a:p>
                      <a:pPr algn="ctr" fontAlgn="ctr"/>
                      <a:r>
                        <a:rPr lang="en-US" sz="900" b="0" i="0" u="none" strike="noStrike" dirty="0">
                          <a:solidFill>
                            <a:srgbClr val="000000"/>
                          </a:solidFill>
                          <a:effectLst/>
                          <a:latin typeface="+mj-lt"/>
                        </a:rPr>
                        <a:t>-18%</a:t>
                      </a:r>
                    </a:p>
                  </a:txBody>
                  <a:tcPr marL="0" marR="0" marT="0" marB="0" anchor="ctr">
                    <a:lnL>
                      <a:noFill/>
                    </a:lnL>
                    <a:lnR>
                      <a:noFill/>
                    </a:lnR>
                    <a:lnT>
                      <a:noFill/>
                    </a:lnT>
                    <a:lnB>
                      <a:noFill/>
                    </a:lnB>
                    <a:solidFill>
                      <a:srgbClr val="8DAED8"/>
                    </a:solidFill>
                  </a:tcPr>
                </a:tc>
                <a:tc>
                  <a:txBody>
                    <a:bodyPr/>
                    <a:lstStyle/>
                    <a:p>
                      <a:pPr algn="ctr" fontAlgn="ctr"/>
                      <a:r>
                        <a:rPr lang="en-US" sz="900" b="0" i="0" u="none" strike="noStrike" dirty="0">
                          <a:solidFill>
                            <a:srgbClr val="000000"/>
                          </a:solidFill>
                          <a:effectLst/>
                          <a:latin typeface="+mj-lt"/>
                        </a:rPr>
                        <a:t>-13%</a:t>
                      </a:r>
                    </a:p>
                  </a:txBody>
                  <a:tcPr marL="0" marR="0" marT="0" marB="0" anchor="ctr">
                    <a:lnL>
                      <a:noFill/>
                    </a:lnL>
                    <a:lnR>
                      <a:noFill/>
                    </a:lnR>
                    <a:lnT>
                      <a:noFill/>
                    </a:lnT>
                    <a:lnB>
                      <a:noFill/>
                    </a:lnB>
                    <a:solidFill>
                      <a:srgbClr val="AEC5E3"/>
                    </a:solidFill>
                  </a:tcPr>
                </a:tc>
                <a:tc>
                  <a:txBody>
                    <a:bodyPr/>
                    <a:lstStyle/>
                    <a:p>
                      <a:pPr algn="ctr" fontAlgn="ctr"/>
                      <a:r>
                        <a:rPr lang="en-US" sz="900" b="0" i="0" u="none" strike="noStrike" dirty="0">
                          <a:solidFill>
                            <a:srgbClr val="000000"/>
                          </a:solidFill>
                          <a:effectLst/>
                          <a:latin typeface="+mj-lt"/>
                        </a:rPr>
                        <a:t>-4%</a:t>
                      </a:r>
                    </a:p>
                  </a:txBody>
                  <a:tcPr marL="0" marR="0" marT="0" marB="0" anchor="ctr">
                    <a:lnL>
                      <a:noFill/>
                    </a:lnL>
                    <a:lnR>
                      <a:noFill/>
                    </a:lnR>
                    <a:lnT>
                      <a:noFill/>
                    </a:lnT>
                    <a:lnB>
                      <a:noFill/>
                    </a:lnB>
                    <a:solidFill>
                      <a:srgbClr val="E8EEF8"/>
                    </a:solidFill>
                  </a:tcPr>
                </a:tc>
                <a:tc>
                  <a:txBody>
                    <a:bodyPr/>
                    <a:lstStyle/>
                    <a:p>
                      <a:pPr algn="ctr" fontAlgn="ctr"/>
                      <a:r>
                        <a:rPr lang="en-US" sz="900" b="0" i="0" u="none" strike="noStrike" dirty="0">
                          <a:solidFill>
                            <a:srgbClr val="000000"/>
                          </a:solidFill>
                          <a:effectLst/>
                          <a:latin typeface="+mj-lt"/>
                        </a:rPr>
                        <a:t>14%</a:t>
                      </a:r>
                    </a:p>
                  </a:txBody>
                  <a:tcPr marL="0" marR="0" marT="0" marB="0" anchor="ctr">
                    <a:lnL>
                      <a:noFill/>
                    </a:lnL>
                    <a:lnR>
                      <a:noFill/>
                    </a:lnR>
                    <a:lnT>
                      <a:noFill/>
                    </a:lnT>
                    <a:lnB>
                      <a:noFill/>
                    </a:lnB>
                    <a:solidFill>
                      <a:srgbClr val="FBC5C8"/>
                    </a:solidFill>
                  </a:tcPr>
                </a:tc>
                <a:tc>
                  <a:txBody>
                    <a:bodyPr/>
                    <a:lstStyle/>
                    <a:p>
                      <a:pPr algn="ctr" fontAlgn="ctr"/>
                      <a:r>
                        <a:rPr lang="en-US" sz="900" b="0" i="0" u="none" strike="noStrike" dirty="0">
                          <a:solidFill>
                            <a:srgbClr val="000000"/>
                          </a:solidFill>
                          <a:effectLst/>
                          <a:latin typeface="+mj-lt"/>
                        </a:rPr>
                        <a:t>2%</a:t>
                      </a:r>
                    </a:p>
                  </a:txBody>
                  <a:tcPr marL="0" marR="0" marT="0" marB="0" anchor="ctr">
                    <a:lnL>
                      <a:noFill/>
                    </a:lnL>
                    <a:lnR>
                      <a:noFill/>
                    </a:lnR>
                    <a:lnT>
                      <a:noFill/>
                    </a:lnT>
                    <a:lnB>
                      <a:noFill/>
                    </a:lnB>
                    <a:solidFill>
                      <a:srgbClr val="FCF1F4"/>
                    </a:solidFill>
                  </a:tcPr>
                </a:tc>
                <a:tc>
                  <a:txBody>
                    <a:bodyPr/>
                    <a:lstStyle/>
                    <a:p>
                      <a:pPr algn="ctr" fontAlgn="ctr"/>
                      <a:r>
                        <a:rPr lang="en-US" sz="900" b="0" i="0" u="none" strike="noStrike" dirty="0">
                          <a:solidFill>
                            <a:srgbClr val="000000"/>
                          </a:solidFill>
                          <a:effectLst/>
                          <a:latin typeface="+mj-lt"/>
                        </a:rPr>
                        <a:t>-17%</a:t>
                      </a:r>
                    </a:p>
                  </a:txBody>
                  <a:tcPr marL="0" marR="0" marT="0" marB="0" anchor="ctr">
                    <a:lnL>
                      <a:noFill/>
                    </a:lnL>
                    <a:lnR>
                      <a:noFill/>
                    </a:lnR>
                    <a:lnT>
                      <a:noFill/>
                    </a:lnT>
                    <a:lnB>
                      <a:noFill/>
                    </a:lnB>
                    <a:solidFill>
                      <a:srgbClr val="94B3DA"/>
                    </a:solidFill>
                  </a:tcPr>
                </a:tc>
                <a:tc>
                  <a:txBody>
                    <a:bodyPr/>
                    <a:lstStyle/>
                    <a:p>
                      <a:pPr algn="ctr" fontAlgn="ctr"/>
                      <a:r>
                        <a:rPr lang="en-US" sz="900" b="0" i="0" u="none" strike="noStrike" dirty="0">
                          <a:solidFill>
                            <a:srgbClr val="000000"/>
                          </a:solidFill>
                          <a:effectLst/>
                          <a:latin typeface="+mj-lt"/>
                        </a:rPr>
                        <a:t>8%</a:t>
                      </a:r>
                    </a:p>
                  </a:txBody>
                  <a:tcPr marL="0" marR="0" marT="0" marB="0" anchor="ctr">
                    <a:lnL>
                      <a:noFill/>
                    </a:lnL>
                    <a:lnR>
                      <a:noFill/>
                    </a:lnR>
                    <a:lnT>
                      <a:noFill/>
                    </a:lnT>
                    <a:lnB>
                      <a:noFill/>
                    </a:lnB>
                    <a:solidFill>
                      <a:srgbClr val="FCDBDE"/>
                    </a:solidFill>
                  </a:tcPr>
                </a:tc>
                <a:tc>
                  <a:txBody>
                    <a:bodyPr/>
                    <a:lstStyle/>
                    <a:p>
                      <a:pPr algn="ctr" fontAlgn="ctr"/>
                      <a:r>
                        <a:rPr lang="en-US" sz="900" b="0" i="0" u="none" strike="noStrike" dirty="0">
                          <a:solidFill>
                            <a:srgbClr val="000000"/>
                          </a:solidFill>
                          <a:effectLst/>
                          <a:latin typeface="+mj-lt"/>
                        </a:rPr>
                        <a:t>-9%</a:t>
                      </a:r>
                    </a:p>
                  </a:txBody>
                  <a:tcPr marL="0" marR="0" marT="0" marB="0" anchor="ctr">
                    <a:lnL>
                      <a:noFill/>
                    </a:lnL>
                    <a:lnR>
                      <a:noFill/>
                    </a:lnR>
                    <a:lnT>
                      <a:noFill/>
                    </a:lnT>
                    <a:lnB>
                      <a:noFill/>
                    </a:lnB>
                    <a:solidFill>
                      <a:srgbClr val="C8D7EC"/>
                    </a:solidFill>
                  </a:tcPr>
                </a:tc>
                <a:tc>
                  <a:txBody>
                    <a:bodyPr/>
                    <a:lstStyle/>
                    <a:p>
                      <a:pPr algn="ctr" fontAlgn="ctr"/>
                      <a:r>
                        <a:rPr lang="en-US" sz="900" b="0" i="0" u="none" strike="noStrike" dirty="0">
                          <a:solidFill>
                            <a:srgbClr val="000000"/>
                          </a:solidFill>
                          <a:effectLst/>
                          <a:latin typeface="+mj-lt"/>
                        </a:rPr>
                        <a:t>-5%</a:t>
                      </a:r>
                    </a:p>
                  </a:txBody>
                  <a:tcPr marL="0" marR="0" marT="0" marB="0" anchor="ctr">
                    <a:lnL>
                      <a:noFill/>
                    </a:lnL>
                    <a:lnR>
                      <a:noFill/>
                    </a:lnR>
                    <a:lnT>
                      <a:noFill/>
                    </a:lnT>
                    <a:lnB>
                      <a:noFill/>
                    </a:lnB>
                    <a:solidFill>
                      <a:srgbClr val="E2E9F5"/>
                    </a:solidFill>
                  </a:tcPr>
                </a:tc>
                <a:tc>
                  <a:txBody>
                    <a:bodyPr/>
                    <a:lstStyle/>
                    <a:p>
                      <a:pPr algn="ctr" fontAlgn="ctr"/>
                      <a:r>
                        <a:rPr lang="en-US" sz="900" b="0" i="0" u="none" strike="noStrike" dirty="0">
                          <a:solidFill>
                            <a:srgbClr val="000000"/>
                          </a:solidFill>
                          <a:effectLst/>
                          <a:latin typeface="+mj-lt"/>
                        </a:rPr>
                        <a:t>25%</a:t>
                      </a:r>
                    </a:p>
                  </a:txBody>
                  <a:tcPr marL="0" marR="0" marT="0" marB="0" anchor="ctr">
                    <a:lnL>
                      <a:noFill/>
                    </a:lnL>
                    <a:lnR>
                      <a:noFill/>
                    </a:lnR>
                    <a:lnT>
                      <a:noFill/>
                    </a:lnT>
                    <a:lnB>
                      <a:noFill/>
                    </a:lnB>
                    <a:solidFill>
                      <a:srgbClr val="FA9D9F"/>
                    </a:solidFill>
                  </a:tcPr>
                </a:tc>
                <a:tc>
                  <a:txBody>
                    <a:bodyPr/>
                    <a:lstStyle/>
                    <a:p>
                      <a:pPr algn="ctr" fontAlgn="ctr"/>
                      <a:r>
                        <a:rPr lang="en-US" sz="900" b="0" i="0" u="none" strike="noStrike" dirty="0">
                          <a:solidFill>
                            <a:srgbClr val="000000"/>
                          </a:solidFill>
                          <a:effectLst/>
                          <a:latin typeface="+mj-lt"/>
                        </a:rPr>
                        <a:t>-26%</a:t>
                      </a:r>
                    </a:p>
                  </a:txBody>
                  <a:tcPr marL="0" marR="0" marT="0" marB="0" anchor="ctr">
                    <a:lnL>
                      <a:noFill/>
                    </a:lnL>
                    <a:lnR>
                      <a:noFill/>
                    </a:lnR>
                    <a:lnT>
                      <a:noFill/>
                    </a:lnT>
                    <a:lnB>
                      <a:noFill/>
                    </a:lnB>
                    <a:solidFill>
                      <a:srgbClr val="5A8AC6"/>
                    </a:solidFill>
                  </a:tcPr>
                </a:tc>
                <a:tc>
                  <a:txBody>
                    <a:bodyPr/>
                    <a:lstStyle/>
                    <a:p>
                      <a:pPr algn="ctr" fontAlgn="ctr"/>
                      <a:r>
                        <a:rPr lang="en-US" sz="900" b="0" i="0" u="none" strike="noStrike" dirty="0">
                          <a:solidFill>
                            <a:srgbClr val="000000"/>
                          </a:solidFill>
                          <a:effectLst/>
                          <a:latin typeface="+mj-lt"/>
                        </a:rPr>
                        <a:t>-7%</a:t>
                      </a:r>
                    </a:p>
                  </a:txBody>
                  <a:tcPr marL="0" marR="0" marT="0" marB="0" anchor="ctr">
                    <a:lnL>
                      <a:noFill/>
                    </a:lnL>
                    <a:lnR>
                      <a:noFill/>
                    </a:lnR>
                    <a:lnT>
                      <a:noFill/>
                    </a:lnT>
                    <a:lnB>
                      <a:noFill/>
                    </a:lnB>
                    <a:solidFill>
                      <a:srgbClr val="D5E0F1"/>
                    </a:solidFill>
                  </a:tcPr>
                </a:tc>
                <a:tc>
                  <a:txBody>
                    <a:bodyPr/>
                    <a:lstStyle/>
                    <a:p>
                      <a:pPr algn="ctr" fontAlgn="ctr"/>
                      <a:r>
                        <a:rPr lang="en-US" sz="900" b="0" i="0" u="none" strike="noStrike" dirty="0">
                          <a:solidFill>
                            <a:srgbClr val="000000"/>
                          </a:solidFill>
                          <a:effectLst/>
                          <a:latin typeface="+mj-lt"/>
                        </a:rPr>
                        <a:t>-7%</a:t>
                      </a:r>
                    </a:p>
                  </a:txBody>
                  <a:tcPr marL="0" marR="0" marT="0" marB="0" anchor="ctr">
                    <a:lnL>
                      <a:noFill/>
                    </a:lnL>
                    <a:lnR>
                      <a:noFill/>
                    </a:lnR>
                    <a:lnT>
                      <a:noFill/>
                    </a:lnT>
                    <a:lnB>
                      <a:noFill/>
                    </a:lnB>
                    <a:solidFill>
                      <a:srgbClr val="D5E0F1"/>
                    </a:solidFill>
                  </a:tcPr>
                </a:tc>
                <a:tc>
                  <a:txBody>
                    <a:bodyPr/>
                    <a:lstStyle/>
                    <a:p>
                      <a:pPr algn="ctr" fontAlgn="ctr"/>
                      <a:r>
                        <a:rPr lang="en-US" sz="900" b="0" i="0" u="none" strike="noStrike" dirty="0">
                          <a:solidFill>
                            <a:srgbClr val="000000"/>
                          </a:solidFill>
                          <a:effectLst/>
                          <a:latin typeface="+mj-lt"/>
                        </a:rPr>
                        <a:t>-26%</a:t>
                      </a:r>
                    </a:p>
                  </a:txBody>
                  <a:tcPr marL="0" marR="0" marT="0" marB="0" anchor="ctr">
                    <a:lnL>
                      <a:noFill/>
                    </a:lnL>
                    <a:lnR>
                      <a:noFill/>
                    </a:lnR>
                    <a:lnT>
                      <a:noFill/>
                    </a:lnT>
                    <a:lnB>
                      <a:noFill/>
                    </a:lnB>
                    <a:solidFill>
                      <a:srgbClr val="5A8AC6"/>
                    </a:solidFill>
                  </a:tcPr>
                </a:tc>
                <a:tc>
                  <a:txBody>
                    <a:bodyPr/>
                    <a:lstStyle/>
                    <a:p>
                      <a:pPr algn="ctr" fontAlgn="ctr"/>
                      <a:r>
                        <a:rPr lang="en-US" sz="900" b="0" i="0" u="none" strike="noStrike" dirty="0">
                          <a:solidFill>
                            <a:srgbClr val="000000"/>
                          </a:solidFill>
                          <a:effectLst/>
                          <a:latin typeface="+mj-lt"/>
                        </a:rPr>
                        <a:t>-3%</a:t>
                      </a:r>
                    </a:p>
                  </a:txBody>
                  <a:tcPr marL="0" marR="0" marT="0" marB="0" anchor="ctr">
                    <a:lnL>
                      <a:noFill/>
                    </a:lnL>
                    <a:lnR>
                      <a:noFill/>
                    </a:lnR>
                    <a:lnT>
                      <a:noFill/>
                    </a:lnT>
                    <a:lnB>
                      <a:noFill/>
                    </a:lnB>
                    <a:solidFill>
                      <a:srgbClr val="EFF2FA"/>
                    </a:solidFill>
                  </a:tcPr>
                </a:tc>
                <a:tc>
                  <a:txBody>
                    <a:bodyPr/>
                    <a:lstStyle/>
                    <a:p>
                      <a:pPr algn="ctr" fontAlgn="ctr"/>
                      <a:r>
                        <a:rPr lang="en-US" sz="900" b="0" i="0" u="none" strike="noStrike" dirty="0">
                          <a:solidFill>
                            <a:srgbClr val="000000"/>
                          </a:solidFill>
                          <a:effectLst/>
                          <a:latin typeface="+mj-lt"/>
                        </a:rPr>
                        <a:t>16%</a:t>
                      </a:r>
                    </a:p>
                  </a:txBody>
                  <a:tcPr marL="0" marR="0" marT="0" marB="0" anchor="ctr">
                    <a:lnL>
                      <a:noFill/>
                    </a:lnL>
                    <a:lnR>
                      <a:noFill/>
                    </a:lnR>
                    <a:lnT>
                      <a:noFill/>
                    </a:lnT>
                    <a:lnB>
                      <a:noFill/>
                    </a:lnB>
                    <a:solidFill>
                      <a:srgbClr val="FBBEC1"/>
                    </a:solidFill>
                  </a:tcPr>
                </a:tc>
                <a:tc>
                  <a:txBody>
                    <a:bodyPr/>
                    <a:lstStyle/>
                    <a:p>
                      <a:pPr algn="ctr" fontAlgn="ctr"/>
                      <a:r>
                        <a:rPr lang="en-US" sz="900" b="0" i="0" u="none" strike="noStrike" dirty="0">
                          <a:solidFill>
                            <a:srgbClr val="000000"/>
                          </a:solidFill>
                          <a:effectLst/>
                          <a:latin typeface="+mj-lt"/>
                        </a:rPr>
                        <a:t>-5%</a:t>
                      </a:r>
                    </a:p>
                  </a:txBody>
                  <a:tcPr marL="0" marR="0" marT="0" marB="0" anchor="ctr">
                    <a:lnL>
                      <a:noFill/>
                    </a:lnL>
                    <a:lnR>
                      <a:noFill/>
                    </a:lnR>
                    <a:lnT>
                      <a:noFill/>
                    </a:lnT>
                    <a:lnB>
                      <a:noFill/>
                    </a:lnB>
                    <a:solidFill>
                      <a:srgbClr val="E2E9F5"/>
                    </a:solidFill>
                  </a:tcPr>
                </a:tc>
                <a:tc>
                  <a:txBody>
                    <a:bodyPr/>
                    <a:lstStyle/>
                    <a:p>
                      <a:pPr algn="ctr" fontAlgn="ctr"/>
                      <a:r>
                        <a:rPr lang="en-US" sz="900" b="0" i="0" u="none" strike="noStrike" dirty="0">
                          <a:solidFill>
                            <a:srgbClr val="000000"/>
                          </a:solidFill>
                          <a:effectLst/>
                          <a:latin typeface="+mj-lt"/>
                        </a:rPr>
                        <a:t>8%</a:t>
                      </a:r>
                    </a:p>
                  </a:txBody>
                  <a:tcPr marL="0" marR="0" marT="0" marB="0" anchor="ctr">
                    <a:lnL>
                      <a:noFill/>
                    </a:lnL>
                    <a:lnR>
                      <a:noFill/>
                    </a:lnR>
                    <a:lnT>
                      <a:noFill/>
                    </a:lnT>
                    <a:lnB>
                      <a:noFill/>
                    </a:lnB>
                    <a:solidFill>
                      <a:srgbClr val="FCDBDE"/>
                    </a:solidFill>
                  </a:tcPr>
                </a:tc>
                <a:tc>
                  <a:txBody>
                    <a:bodyPr/>
                    <a:lstStyle/>
                    <a:p>
                      <a:pPr algn="ctr" fontAlgn="ctr"/>
                      <a:r>
                        <a:rPr lang="en-US" sz="900" b="0" i="0" u="none" strike="noStrike" dirty="0">
                          <a:solidFill>
                            <a:srgbClr val="000000"/>
                          </a:solidFill>
                          <a:effectLst/>
                          <a:latin typeface="+mj-lt"/>
                        </a:rPr>
                        <a:t>2%</a:t>
                      </a:r>
                    </a:p>
                  </a:txBody>
                  <a:tcPr marL="0" marR="0" marT="0" marB="0" anchor="ctr">
                    <a:lnL>
                      <a:noFill/>
                    </a:lnL>
                    <a:lnR>
                      <a:noFill/>
                    </a:lnR>
                    <a:lnT>
                      <a:noFill/>
                    </a:lnT>
                    <a:lnB>
                      <a:noFill/>
                    </a:lnB>
                    <a:solidFill>
                      <a:srgbClr val="FCF1F4"/>
                    </a:solidFill>
                  </a:tcPr>
                </a:tc>
                <a:tc>
                  <a:txBody>
                    <a:bodyPr/>
                    <a:lstStyle/>
                    <a:p>
                      <a:pPr algn="ctr" fontAlgn="ctr"/>
                      <a:r>
                        <a:rPr lang="en-US" sz="900" b="0" i="0" u="none" strike="noStrike" dirty="0">
                          <a:solidFill>
                            <a:srgbClr val="000000"/>
                          </a:solidFill>
                          <a:effectLst/>
                          <a:latin typeface="+mj-lt"/>
                        </a:rPr>
                        <a:t>18%</a:t>
                      </a:r>
                    </a:p>
                  </a:txBody>
                  <a:tcPr marL="0" marR="0" marT="0" marB="0" anchor="ctr">
                    <a:lnL>
                      <a:noFill/>
                    </a:lnL>
                    <a:lnR>
                      <a:noFill/>
                    </a:lnR>
                    <a:lnT>
                      <a:noFill/>
                    </a:lnT>
                    <a:lnB>
                      <a:noFill/>
                    </a:lnB>
                    <a:solidFill>
                      <a:srgbClr val="FBB7B9"/>
                    </a:solidFill>
                  </a:tcPr>
                </a:tc>
              </a:tr>
              <a:tr h="465046">
                <a:tc vMerge="1">
                  <a:txBody>
                    <a:bodyPr/>
                    <a:lstStyle/>
                    <a:p>
                      <a:endParaRPr lang="en-US"/>
                    </a:p>
                  </a:txBody>
                  <a:tcPr/>
                </a:tc>
                <a:tc>
                  <a:txBody>
                    <a:bodyPr/>
                    <a:lstStyle/>
                    <a:p>
                      <a:pPr algn="l" fontAlgn="t"/>
                      <a:r>
                        <a:rPr lang="en-US" sz="900" b="0" i="0" u="none" strike="noStrike" dirty="0">
                          <a:solidFill>
                            <a:srgbClr val="FFFFFF"/>
                          </a:solidFill>
                          <a:effectLst/>
                          <a:latin typeface="+mj-lt"/>
                        </a:rPr>
                        <a:t>Other children have made fun of you or teased you at school or on the playground</a:t>
                      </a:r>
                    </a:p>
                  </a:txBody>
                  <a:tcPr marL="0" marR="0" marT="0"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2060"/>
                    </a:solidFill>
                  </a:tcPr>
                </a:tc>
                <a:tc>
                  <a:txBody>
                    <a:bodyPr/>
                    <a:lstStyle/>
                    <a:p>
                      <a:pPr algn="ctr" fontAlgn="ctr"/>
                      <a:r>
                        <a:rPr lang="en-US" sz="900" b="0" i="0" u="none" strike="noStrike" dirty="0">
                          <a:solidFill>
                            <a:srgbClr val="000000"/>
                          </a:solidFill>
                          <a:effectLst/>
                          <a:latin typeface="+mj-lt"/>
                        </a:rPr>
                        <a:t>41%</a:t>
                      </a:r>
                    </a:p>
                  </a:txBody>
                  <a:tcPr marL="0" marR="0" marT="0" marB="0" anchor="ctr">
                    <a:lnL w="6350" cap="flat" cmpd="sng" algn="ctr">
                      <a:solidFill>
                        <a:srgbClr val="FFFFFF"/>
                      </a:solidFill>
                      <a:prstDash val="solid"/>
                      <a:round/>
                      <a:headEnd type="none" w="med" len="med"/>
                      <a:tailEnd type="none" w="med" len="med"/>
                    </a:lnL>
                    <a:lnR>
                      <a:noFill/>
                    </a:lnR>
                    <a:lnT>
                      <a:noFill/>
                    </a:lnT>
                    <a:lnB>
                      <a:noFill/>
                    </a:lnB>
                  </a:tcPr>
                </a:tc>
                <a:tc>
                  <a:txBody>
                    <a:bodyPr/>
                    <a:lstStyle/>
                    <a:p>
                      <a:pPr algn="ctr" fontAlgn="ctr"/>
                      <a:r>
                        <a:rPr lang="en-US" sz="900" b="0" i="0" u="none" strike="noStrike" dirty="0">
                          <a:solidFill>
                            <a:srgbClr val="000000"/>
                          </a:solidFill>
                          <a:effectLst/>
                          <a:latin typeface="+mj-lt"/>
                        </a:rPr>
                        <a:t>7%</a:t>
                      </a:r>
                    </a:p>
                  </a:txBody>
                  <a:tcPr marL="0" marR="0" marT="0" marB="0" anchor="ctr">
                    <a:lnL>
                      <a:noFill/>
                    </a:lnL>
                    <a:lnR>
                      <a:noFill/>
                    </a:lnR>
                    <a:lnT>
                      <a:noFill/>
                    </a:lnT>
                    <a:lnB>
                      <a:noFill/>
                    </a:lnB>
                    <a:solidFill>
                      <a:srgbClr val="FCDFE2"/>
                    </a:solidFill>
                  </a:tcPr>
                </a:tc>
                <a:tc>
                  <a:txBody>
                    <a:bodyPr/>
                    <a:lstStyle/>
                    <a:p>
                      <a:pPr algn="ctr" fontAlgn="ctr"/>
                      <a:r>
                        <a:rPr lang="en-US" sz="900" b="0" i="0" u="none" strike="noStrike" dirty="0">
                          <a:solidFill>
                            <a:srgbClr val="000000"/>
                          </a:solidFill>
                          <a:effectLst/>
                          <a:latin typeface="+mj-lt"/>
                        </a:rPr>
                        <a:t>16%</a:t>
                      </a:r>
                    </a:p>
                  </a:txBody>
                  <a:tcPr marL="0" marR="0" marT="0" marB="0" anchor="ctr">
                    <a:lnL>
                      <a:noFill/>
                    </a:lnL>
                    <a:lnR>
                      <a:noFill/>
                    </a:lnR>
                    <a:lnT>
                      <a:noFill/>
                    </a:lnT>
                    <a:lnB>
                      <a:noFill/>
                    </a:lnB>
                    <a:solidFill>
                      <a:srgbClr val="FBBEC1"/>
                    </a:solidFill>
                  </a:tcPr>
                </a:tc>
                <a:tc>
                  <a:txBody>
                    <a:bodyPr/>
                    <a:lstStyle/>
                    <a:p>
                      <a:pPr algn="ctr" fontAlgn="ctr"/>
                      <a:r>
                        <a:rPr lang="en-US" sz="900" b="0" i="0" u="none" strike="noStrike" dirty="0">
                          <a:solidFill>
                            <a:srgbClr val="000000"/>
                          </a:solidFill>
                          <a:effectLst/>
                          <a:latin typeface="+mj-lt"/>
                        </a:rPr>
                        <a:t>13%</a:t>
                      </a:r>
                    </a:p>
                  </a:txBody>
                  <a:tcPr marL="0" marR="0" marT="0" marB="0" anchor="ctr">
                    <a:lnL>
                      <a:noFill/>
                    </a:lnL>
                    <a:lnR>
                      <a:noFill/>
                    </a:lnR>
                    <a:lnT>
                      <a:noFill/>
                    </a:lnT>
                    <a:lnB>
                      <a:noFill/>
                    </a:lnB>
                    <a:solidFill>
                      <a:srgbClr val="FBC9CC"/>
                    </a:solidFill>
                  </a:tcPr>
                </a:tc>
                <a:tc>
                  <a:txBody>
                    <a:bodyPr/>
                    <a:lstStyle/>
                    <a:p>
                      <a:pPr algn="ctr" fontAlgn="ctr"/>
                      <a:r>
                        <a:rPr lang="en-US" sz="900" b="0" i="0" u="none" strike="noStrike" dirty="0">
                          <a:solidFill>
                            <a:srgbClr val="000000"/>
                          </a:solidFill>
                          <a:effectLst/>
                          <a:latin typeface="+mj-lt"/>
                        </a:rPr>
                        <a:t>-8%</a:t>
                      </a:r>
                    </a:p>
                  </a:txBody>
                  <a:tcPr marL="0" marR="0" marT="0" marB="0" anchor="ctr">
                    <a:lnL>
                      <a:noFill/>
                    </a:lnL>
                    <a:lnR>
                      <a:noFill/>
                    </a:lnR>
                    <a:lnT>
                      <a:noFill/>
                    </a:lnT>
                    <a:lnB>
                      <a:noFill/>
                    </a:lnB>
                    <a:solidFill>
                      <a:srgbClr val="CEDCEF"/>
                    </a:solidFill>
                  </a:tcPr>
                </a:tc>
                <a:tc>
                  <a:txBody>
                    <a:bodyPr/>
                    <a:lstStyle/>
                    <a:p>
                      <a:pPr algn="ctr" fontAlgn="ctr"/>
                      <a:r>
                        <a:rPr lang="en-US" sz="900" b="0" i="0" u="none" strike="noStrike" dirty="0">
                          <a:solidFill>
                            <a:srgbClr val="000000"/>
                          </a:solidFill>
                          <a:effectLst/>
                          <a:latin typeface="+mj-lt"/>
                        </a:rPr>
                        <a:t>5%</a:t>
                      </a:r>
                    </a:p>
                  </a:txBody>
                  <a:tcPr marL="0" marR="0" marT="0" marB="0" anchor="ctr">
                    <a:lnL>
                      <a:noFill/>
                    </a:lnL>
                    <a:lnR>
                      <a:noFill/>
                    </a:lnR>
                    <a:lnT>
                      <a:noFill/>
                    </a:lnT>
                    <a:lnB>
                      <a:noFill/>
                    </a:lnB>
                    <a:solidFill>
                      <a:srgbClr val="FCE6E9"/>
                    </a:solidFill>
                  </a:tcPr>
                </a:tc>
                <a:tc>
                  <a:txBody>
                    <a:bodyPr/>
                    <a:lstStyle/>
                    <a:p>
                      <a:pPr algn="ctr" fontAlgn="ctr"/>
                      <a:r>
                        <a:rPr lang="en-US" sz="900" b="0" i="0" u="none" strike="noStrike" dirty="0">
                          <a:solidFill>
                            <a:srgbClr val="000000"/>
                          </a:solidFill>
                          <a:effectLst/>
                          <a:latin typeface="+mj-lt"/>
                        </a:rPr>
                        <a:t>2%</a:t>
                      </a:r>
                    </a:p>
                  </a:txBody>
                  <a:tcPr marL="0" marR="0" marT="0" marB="0" anchor="ctr">
                    <a:lnL>
                      <a:noFill/>
                    </a:lnL>
                    <a:lnR>
                      <a:noFill/>
                    </a:lnR>
                    <a:lnT>
                      <a:noFill/>
                    </a:lnT>
                    <a:lnB>
                      <a:noFill/>
                    </a:lnB>
                    <a:solidFill>
                      <a:srgbClr val="FCF1F4"/>
                    </a:solidFill>
                  </a:tcPr>
                </a:tc>
                <a:tc>
                  <a:txBody>
                    <a:bodyPr/>
                    <a:lstStyle/>
                    <a:p>
                      <a:pPr algn="ctr" fontAlgn="ctr"/>
                      <a:r>
                        <a:rPr lang="en-US" sz="900" b="0" i="0" u="none" strike="noStrike" dirty="0">
                          <a:solidFill>
                            <a:srgbClr val="000000"/>
                          </a:solidFill>
                          <a:effectLst/>
                          <a:latin typeface="+mj-lt"/>
                        </a:rPr>
                        <a:t>-10%</a:t>
                      </a:r>
                    </a:p>
                  </a:txBody>
                  <a:tcPr marL="0" marR="0" marT="0" marB="0" anchor="ctr">
                    <a:lnL>
                      <a:noFill/>
                    </a:lnL>
                    <a:lnR>
                      <a:noFill/>
                    </a:lnR>
                    <a:lnT>
                      <a:noFill/>
                    </a:lnT>
                    <a:lnB>
                      <a:noFill/>
                    </a:lnB>
                    <a:solidFill>
                      <a:srgbClr val="C1D2EA"/>
                    </a:solidFill>
                  </a:tcPr>
                </a:tc>
                <a:tc>
                  <a:txBody>
                    <a:bodyPr/>
                    <a:lstStyle/>
                    <a:p>
                      <a:pPr algn="ctr" fontAlgn="ctr"/>
                      <a:r>
                        <a:rPr lang="en-US" sz="900" b="0" i="0" u="none" strike="noStrike" dirty="0">
                          <a:solidFill>
                            <a:srgbClr val="000000"/>
                          </a:solidFill>
                          <a:effectLst/>
                          <a:latin typeface="+mj-lt"/>
                        </a:rPr>
                        <a:t>5%</a:t>
                      </a:r>
                    </a:p>
                  </a:txBody>
                  <a:tcPr marL="0" marR="0" marT="0" marB="0" anchor="ctr">
                    <a:lnL>
                      <a:noFill/>
                    </a:lnL>
                    <a:lnR>
                      <a:noFill/>
                    </a:lnR>
                    <a:lnT>
                      <a:noFill/>
                    </a:lnT>
                    <a:lnB>
                      <a:noFill/>
                    </a:lnB>
                    <a:solidFill>
                      <a:srgbClr val="FCE6E9"/>
                    </a:solidFill>
                  </a:tcPr>
                </a:tc>
                <a:tc>
                  <a:txBody>
                    <a:bodyPr/>
                    <a:lstStyle/>
                    <a:p>
                      <a:pPr algn="ctr" fontAlgn="ctr"/>
                      <a:r>
                        <a:rPr lang="en-US" sz="900" b="0" i="0" u="none" strike="noStrike" dirty="0">
                          <a:solidFill>
                            <a:srgbClr val="000000"/>
                          </a:solidFill>
                          <a:effectLst/>
                          <a:latin typeface="+mj-lt"/>
                        </a:rPr>
                        <a:t>3%</a:t>
                      </a:r>
                    </a:p>
                  </a:txBody>
                  <a:tcPr marL="0" marR="0" marT="0" marB="0" anchor="ctr">
                    <a:lnL>
                      <a:noFill/>
                    </a:lnL>
                    <a:lnR>
                      <a:noFill/>
                    </a:lnR>
                    <a:lnT>
                      <a:noFill/>
                    </a:lnT>
                    <a:lnB>
                      <a:noFill/>
                    </a:lnB>
                    <a:solidFill>
                      <a:srgbClr val="FCEEF1"/>
                    </a:solidFill>
                  </a:tcPr>
                </a:tc>
                <a:tc>
                  <a:txBody>
                    <a:bodyPr/>
                    <a:lstStyle/>
                    <a:p>
                      <a:pPr algn="ctr" fontAlgn="ctr"/>
                      <a:r>
                        <a:rPr lang="en-US" sz="900" b="0" i="0" u="none" strike="noStrike" dirty="0">
                          <a:solidFill>
                            <a:srgbClr val="000000"/>
                          </a:solidFill>
                          <a:effectLst/>
                          <a:latin typeface="+mj-lt"/>
                        </a:rPr>
                        <a:t>-7%</a:t>
                      </a:r>
                    </a:p>
                  </a:txBody>
                  <a:tcPr marL="0" marR="0" marT="0" marB="0" anchor="ctr">
                    <a:lnL>
                      <a:noFill/>
                    </a:lnL>
                    <a:lnR>
                      <a:noFill/>
                    </a:lnR>
                    <a:lnT>
                      <a:noFill/>
                    </a:lnT>
                    <a:lnB>
                      <a:noFill/>
                    </a:lnB>
                    <a:solidFill>
                      <a:srgbClr val="D5E0F1"/>
                    </a:solidFill>
                  </a:tcPr>
                </a:tc>
                <a:tc>
                  <a:txBody>
                    <a:bodyPr/>
                    <a:lstStyle/>
                    <a:p>
                      <a:pPr algn="ctr" fontAlgn="ctr"/>
                      <a:r>
                        <a:rPr lang="en-US" sz="900" b="0" i="0" u="none" strike="noStrike" dirty="0">
                          <a:solidFill>
                            <a:srgbClr val="000000"/>
                          </a:solidFill>
                          <a:effectLst/>
                          <a:latin typeface="+mj-lt"/>
                        </a:rPr>
                        <a:t>-14%</a:t>
                      </a:r>
                    </a:p>
                  </a:txBody>
                  <a:tcPr marL="0" marR="0" marT="0" marB="0" anchor="ctr">
                    <a:lnL>
                      <a:noFill/>
                    </a:lnL>
                    <a:lnR>
                      <a:noFill/>
                    </a:lnR>
                    <a:lnT>
                      <a:noFill/>
                    </a:lnT>
                    <a:lnB>
                      <a:noFill/>
                    </a:lnB>
                    <a:solidFill>
                      <a:srgbClr val="A7C0E1"/>
                    </a:solidFill>
                  </a:tcPr>
                </a:tc>
                <a:tc>
                  <a:txBody>
                    <a:bodyPr/>
                    <a:lstStyle/>
                    <a:p>
                      <a:pPr algn="ctr" fontAlgn="ctr"/>
                      <a:r>
                        <a:rPr lang="en-US" sz="900" b="0" i="0" u="none" strike="noStrike" dirty="0">
                          <a:solidFill>
                            <a:srgbClr val="000000"/>
                          </a:solidFill>
                          <a:effectLst/>
                          <a:latin typeface="+mj-lt"/>
                        </a:rPr>
                        <a:t>3%</a:t>
                      </a:r>
                    </a:p>
                  </a:txBody>
                  <a:tcPr marL="0" marR="0" marT="0" marB="0" anchor="ctr">
                    <a:lnL>
                      <a:noFill/>
                    </a:lnL>
                    <a:lnR>
                      <a:noFill/>
                    </a:lnR>
                    <a:lnT>
                      <a:noFill/>
                    </a:lnT>
                    <a:lnB>
                      <a:noFill/>
                    </a:lnB>
                    <a:solidFill>
                      <a:srgbClr val="FCEEF1"/>
                    </a:solidFill>
                  </a:tcPr>
                </a:tc>
                <a:tc>
                  <a:txBody>
                    <a:bodyPr/>
                    <a:lstStyle/>
                    <a:p>
                      <a:pPr algn="ctr" fontAlgn="ctr"/>
                      <a:r>
                        <a:rPr lang="en-US" sz="900" b="0" i="0" u="none" strike="noStrike" dirty="0">
                          <a:solidFill>
                            <a:srgbClr val="000000"/>
                          </a:solidFill>
                          <a:effectLst/>
                          <a:latin typeface="+mj-lt"/>
                        </a:rPr>
                        <a:t>-3%</a:t>
                      </a:r>
                    </a:p>
                  </a:txBody>
                  <a:tcPr marL="0" marR="0" marT="0" marB="0" anchor="ctr">
                    <a:lnL>
                      <a:noFill/>
                    </a:lnL>
                    <a:lnR>
                      <a:noFill/>
                    </a:lnR>
                    <a:lnT>
                      <a:noFill/>
                    </a:lnT>
                    <a:lnB>
                      <a:noFill/>
                    </a:lnB>
                    <a:solidFill>
                      <a:srgbClr val="EFF2FA"/>
                    </a:solidFill>
                  </a:tcPr>
                </a:tc>
                <a:tc>
                  <a:txBody>
                    <a:bodyPr/>
                    <a:lstStyle/>
                    <a:p>
                      <a:pPr algn="ctr" fontAlgn="ctr"/>
                      <a:r>
                        <a:rPr lang="en-US" sz="900" b="0" i="0" u="none" strike="noStrike" dirty="0">
                          <a:solidFill>
                            <a:srgbClr val="000000"/>
                          </a:solidFill>
                          <a:effectLst/>
                          <a:latin typeface="+mj-lt"/>
                        </a:rPr>
                        <a:t>-25%</a:t>
                      </a:r>
                    </a:p>
                  </a:txBody>
                  <a:tcPr marL="0" marR="0" marT="0" marB="0" anchor="ctr">
                    <a:lnL>
                      <a:noFill/>
                    </a:lnL>
                    <a:lnR>
                      <a:noFill/>
                    </a:lnR>
                    <a:lnT>
                      <a:noFill/>
                    </a:lnT>
                    <a:lnB>
                      <a:noFill/>
                    </a:lnB>
                    <a:solidFill>
                      <a:srgbClr val="608EC8"/>
                    </a:solidFill>
                  </a:tcPr>
                </a:tc>
                <a:tc>
                  <a:txBody>
                    <a:bodyPr/>
                    <a:lstStyle/>
                    <a:p>
                      <a:pPr algn="ctr" fontAlgn="ctr"/>
                      <a:r>
                        <a:rPr lang="en-US" sz="900" b="0" i="0" u="none" strike="noStrike" dirty="0">
                          <a:solidFill>
                            <a:srgbClr val="000000"/>
                          </a:solidFill>
                          <a:effectLst/>
                          <a:latin typeface="+mj-lt"/>
                        </a:rPr>
                        <a:t>26%</a:t>
                      </a:r>
                    </a:p>
                  </a:txBody>
                  <a:tcPr marL="0" marR="0" marT="0" marB="0" anchor="ctr">
                    <a:lnL>
                      <a:noFill/>
                    </a:lnL>
                    <a:lnR>
                      <a:noFill/>
                    </a:lnR>
                    <a:lnT>
                      <a:noFill/>
                    </a:lnT>
                    <a:lnB>
                      <a:noFill/>
                    </a:lnB>
                    <a:solidFill>
                      <a:srgbClr val="FA999C"/>
                    </a:solidFill>
                  </a:tcPr>
                </a:tc>
                <a:tc>
                  <a:txBody>
                    <a:bodyPr/>
                    <a:lstStyle/>
                    <a:p>
                      <a:pPr algn="ctr" fontAlgn="ctr"/>
                      <a:r>
                        <a:rPr lang="en-US" sz="900" b="0" i="0" u="none" strike="noStrike" dirty="0">
                          <a:solidFill>
                            <a:srgbClr val="000000"/>
                          </a:solidFill>
                          <a:effectLst/>
                          <a:latin typeface="+mj-lt"/>
                        </a:rPr>
                        <a:t>-15%</a:t>
                      </a:r>
                    </a:p>
                  </a:txBody>
                  <a:tcPr marL="0" marR="0" marT="0" marB="0" anchor="ctr">
                    <a:lnL>
                      <a:noFill/>
                    </a:lnL>
                    <a:lnR>
                      <a:noFill/>
                    </a:lnR>
                    <a:lnT>
                      <a:noFill/>
                    </a:lnT>
                    <a:lnB>
                      <a:noFill/>
                    </a:lnB>
                    <a:solidFill>
                      <a:srgbClr val="A1BCDF"/>
                    </a:solidFill>
                  </a:tcPr>
                </a:tc>
                <a:tc>
                  <a:txBody>
                    <a:bodyPr/>
                    <a:lstStyle/>
                    <a:p>
                      <a:pPr algn="ctr" fontAlgn="ctr"/>
                      <a:r>
                        <a:rPr lang="en-US" sz="900" b="0" i="0" u="none" strike="noStrike" dirty="0">
                          <a:solidFill>
                            <a:srgbClr val="000000"/>
                          </a:solidFill>
                          <a:effectLst/>
                          <a:latin typeface="+mj-lt"/>
                        </a:rPr>
                        <a:t>-4%</a:t>
                      </a:r>
                    </a:p>
                  </a:txBody>
                  <a:tcPr marL="0" marR="0" marT="0" marB="0" anchor="ctr">
                    <a:lnL>
                      <a:noFill/>
                    </a:lnL>
                    <a:lnR>
                      <a:noFill/>
                    </a:lnR>
                    <a:lnT>
                      <a:noFill/>
                    </a:lnT>
                    <a:lnB>
                      <a:noFill/>
                    </a:lnB>
                    <a:solidFill>
                      <a:srgbClr val="E8EEF8"/>
                    </a:solidFill>
                  </a:tcPr>
                </a:tc>
                <a:tc>
                  <a:txBody>
                    <a:bodyPr/>
                    <a:lstStyle/>
                    <a:p>
                      <a:pPr algn="ctr" fontAlgn="ctr"/>
                      <a:r>
                        <a:rPr lang="en-US" sz="900" b="0" i="0" u="none" strike="noStrike" dirty="0">
                          <a:solidFill>
                            <a:srgbClr val="000000"/>
                          </a:solidFill>
                          <a:effectLst/>
                          <a:latin typeface="+mj-lt"/>
                        </a:rPr>
                        <a:t>-9%</a:t>
                      </a:r>
                    </a:p>
                  </a:txBody>
                  <a:tcPr marL="0" marR="0" marT="0" marB="0" anchor="ctr">
                    <a:lnL>
                      <a:noFill/>
                    </a:lnL>
                    <a:lnR>
                      <a:noFill/>
                    </a:lnR>
                    <a:lnT>
                      <a:noFill/>
                    </a:lnT>
                    <a:lnB>
                      <a:noFill/>
                    </a:lnB>
                    <a:solidFill>
                      <a:srgbClr val="C8D7EC"/>
                    </a:solidFill>
                  </a:tcPr>
                </a:tc>
                <a:tc>
                  <a:txBody>
                    <a:bodyPr/>
                    <a:lstStyle/>
                    <a:p>
                      <a:pPr algn="ctr" fontAlgn="ctr"/>
                      <a:r>
                        <a:rPr lang="en-US" sz="900" b="0" i="0" u="none" strike="noStrike" dirty="0">
                          <a:solidFill>
                            <a:srgbClr val="000000"/>
                          </a:solidFill>
                          <a:effectLst/>
                          <a:latin typeface="+mj-lt"/>
                        </a:rPr>
                        <a:t>0%</a:t>
                      </a:r>
                    </a:p>
                  </a:txBody>
                  <a:tcPr marL="0" marR="0" marT="0" marB="0" anchor="ctr">
                    <a:lnL>
                      <a:noFill/>
                    </a:lnL>
                    <a:lnR>
                      <a:noFill/>
                    </a:lnR>
                    <a:lnT>
                      <a:noFill/>
                    </a:lnT>
                    <a:lnB>
                      <a:noFill/>
                    </a:lnB>
                    <a:solidFill>
                      <a:srgbClr val="FCF9FC"/>
                    </a:solidFill>
                  </a:tcPr>
                </a:tc>
                <a:tc>
                  <a:txBody>
                    <a:bodyPr/>
                    <a:lstStyle/>
                    <a:p>
                      <a:pPr algn="ctr" fontAlgn="ctr"/>
                      <a:r>
                        <a:rPr lang="en-US" sz="900" b="0" i="0" u="none" strike="noStrike" dirty="0">
                          <a:solidFill>
                            <a:srgbClr val="000000"/>
                          </a:solidFill>
                          <a:effectLst/>
                          <a:latin typeface="+mj-lt"/>
                        </a:rPr>
                        <a:t>6%</a:t>
                      </a:r>
                    </a:p>
                  </a:txBody>
                  <a:tcPr marL="0" marR="0" marT="0" marB="0" anchor="ctr">
                    <a:lnL>
                      <a:noFill/>
                    </a:lnL>
                    <a:lnR>
                      <a:noFill/>
                    </a:lnR>
                    <a:lnT>
                      <a:noFill/>
                    </a:lnT>
                    <a:lnB>
                      <a:noFill/>
                    </a:lnB>
                    <a:solidFill>
                      <a:srgbClr val="FCE3E6"/>
                    </a:solidFill>
                  </a:tcPr>
                </a:tc>
                <a:tc>
                  <a:txBody>
                    <a:bodyPr/>
                    <a:lstStyle/>
                    <a:p>
                      <a:pPr algn="ctr" fontAlgn="ctr"/>
                      <a:r>
                        <a:rPr lang="en-US" sz="900" b="0" i="0" u="none" strike="noStrike" dirty="0">
                          <a:solidFill>
                            <a:srgbClr val="000000"/>
                          </a:solidFill>
                          <a:effectLst/>
                          <a:latin typeface="+mj-lt"/>
                        </a:rPr>
                        <a:t>4%</a:t>
                      </a:r>
                    </a:p>
                  </a:txBody>
                  <a:tcPr marL="0" marR="0" marT="0" marB="0" anchor="ctr">
                    <a:lnL>
                      <a:noFill/>
                    </a:lnL>
                    <a:lnR>
                      <a:noFill/>
                    </a:lnR>
                    <a:lnT>
                      <a:noFill/>
                    </a:lnT>
                    <a:lnB>
                      <a:noFill/>
                    </a:lnB>
                    <a:solidFill>
                      <a:srgbClr val="FCEAED"/>
                    </a:solidFill>
                  </a:tcPr>
                </a:tc>
                <a:tc>
                  <a:txBody>
                    <a:bodyPr/>
                    <a:lstStyle/>
                    <a:p>
                      <a:pPr algn="ctr" fontAlgn="ctr"/>
                      <a:r>
                        <a:rPr lang="en-US" sz="900" b="0" i="0" u="none" strike="noStrike" dirty="0">
                          <a:solidFill>
                            <a:srgbClr val="000000"/>
                          </a:solidFill>
                          <a:effectLst/>
                          <a:latin typeface="+mj-lt"/>
                        </a:rPr>
                        <a:t>-17%</a:t>
                      </a:r>
                    </a:p>
                  </a:txBody>
                  <a:tcPr marL="0" marR="0" marT="0" marB="0" anchor="ctr">
                    <a:lnL>
                      <a:noFill/>
                    </a:lnL>
                    <a:lnR>
                      <a:noFill/>
                    </a:lnR>
                    <a:lnT>
                      <a:noFill/>
                    </a:lnT>
                    <a:lnB>
                      <a:noFill/>
                    </a:lnB>
                    <a:solidFill>
                      <a:srgbClr val="94B3DA"/>
                    </a:solidFill>
                  </a:tcPr>
                </a:tc>
                <a:tc>
                  <a:txBody>
                    <a:bodyPr/>
                    <a:lstStyle/>
                    <a:p>
                      <a:pPr algn="ctr" fontAlgn="ctr"/>
                      <a:r>
                        <a:rPr lang="en-US" sz="900" b="0" i="0" u="none" strike="noStrike" dirty="0">
                          <a:solidFill>
                            <a:srgbClr val="000000"/>
                          </a:solidFill>
                          <a:effectLst/>
                          <a:latin typeface="+mj-lt"/>
                        </a:rPr>
                        <a:t>2%</a:t>
                      </a:r>
                    </a:p>
                  </a:txBody>
                  <a:tcPr marL="0" marR="0" marT="0" marB="0" anchor="ctr">
                    <a:lnL>
                      <a:noFill/>
                    </a:lnL>
                    <a:lnR>
                      <a:noFill/>
                    </a:lnR>
                    <a:lnT>
                      <a:noFill/>
                    </a:lnT>
                    <a:lnB>
                      <a:noFill/>
                    </a:lnB>
                    <a:solidFill>
                      <a:srgbClr val="FCF1F4"/>
                    </a:solidFill>
                  </a:tcPr>
                </a:tc>
                <a:tc>
                  <a:txBody>
                    <a:bodyPr/>
                    <a:lstStyle/>
                    <a:p>
                      <a:pPr algn="ctr" fontAlgn="ctr"/>
                      <a:r>
                        <a:rPr lang="en-US" sz="900" b="0" i="0" u="none" strike="noStrike" dirty="0">
                          <a:solidFill>
                            <a:srgbClr val="000000"/>
                          </a:solidFill>
                          <a:effectLst/>
                          <a:latin typeface="+mj-lt"/>
                        </a:rPr>
                        <a:t>3%</a:t>
                      </a:r>
                    </a:p>
                  </a:txBody>
                  <a:tcPr marL="0" marR="0" marT="0" marB="0" anchor="ctr">
                    <a:lnL>
                      <a:noFill/>
                    </a:lnL>
                    <a:lnR>
                      <a:noFill/>
                    </a:lnR>
                    <a:lnT>
                      <a:noFill/>
                    </a:lnT>
                    <a:lnB>
                      <a:noFill/>
                    </a:lnB>
                    <a:solidFill>
                      <a:srgbClr val="FCEEF1"/>
                    </a:solidFill>
                  </a:tcPr>
                </a:tc>
                <a:tc>
                  <a:txBody>
                    <a:bodyPr/>
                    <a:lstStyle/>
                    <a:p>
                      <a:pPr algn="ctr" fontAlgn="ctr"/>
                      <a:r>
                        <a:rPr lang="en-US" sz="900" b="0" i="0" u="none" strike="noStrike" dirty="0">
                          <a:solidFill>
                            <a:srgbClr val="000000"/>
                          </a:solidFill>
                          <a:effectLst/>
                          <a:latin typeface="+mj-lt"/>
                        </a:rPr>
                        <a:t>17%</a:t>
                      </a:r>
                    </a:p>
                  </a:txBody>
                  <a:tcPr marL="0" marR="0" marT="0" marB="0" anchor="ctr">
                    <a:lnL>
                      <a:noFill/>
                    </a:lnL>
                    <a:lnR>
                      <a:noFill/>
                    </a:lnR>
                    <a:lnT>
                      <a:noFill/>
                    </a:lnT>
                    <a:lnB>
                      <a:noFill/>
                    </a:lnB>
                    <a:solidFill>
                      <a:srgbClr val="FBBABD"/>
                    </a:solidFill>
                  </a:tcPr>
                </a:tc>
              </a:tr>
              <a:tr h="310030">
                <a:tc vMerge="1">
                  <a:txBody>
                    <a:bodyPr/>
                    <a:lstStyle/>
                    <a:p>
                      <a:endParaRPr lang="en-US"/>
                    </a:p>
                  </a:txBody>
                  <a:tcPr/>
                </a:tc>
                <a:tc>
                  <a:txBody>
                    <a:bodyPr/>
                    <a:lstStyle/>
                    <a:p>
                      <a:pPr algn="l" fontAlgn="t"/>
                      <a:r>
                        <a:rPr lang="en-US" sz="900" b="0" i="0" u="none" strike="noStrike" dirty="0">
                          <a:solidFill>
                            <a:srgbClr val="FFFFFF"/>
                          </a:solidFill>
                          <a:effectLst/>
                          <a:latin typeface="+mj-lt"/>
                        </a:rPr>
                        <a:t>Other children have called you mean names at school or on the playground</a:t>
                      </a:r>
                    </a:p>
                  </a:txBody>
                  <a:tcPr marL="0" marR="0" marT="0"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2060"/>
                    </a:solidFill>
                  </a:tcPr>
                </a:tc>
                <a:tc>
                  <a:txBody>
                    <a:bodyPr/>
                    <a:lstStyle/>
                    <a:p>
                      <a:pPr algn="ctr" fontAlgn="ctr"/>
                      <a:r>
                        <a:rPr lang="en-US" sz="900" b="0" i="0" u="none" strike="noStrike" dirty="0">
                          <a:solidFill>
                            <a:srgbClr val="000000"/>
                          </a:solidFill>
                          <a:effectLst/>
                          <a:latin typeface="+mj-lt"/>
                        </a:rPr>
                        <a:t>35%</a:t>
                      </a:r>
                    </a:p>
                  </a:txBody>
                  <a:tcPr marL="0" marR="0" marT="0" marB="0" anchor="ctr">
                    <a:lnL w="6350" cap="flat" cmpd="sng" algn="ctr">
                      <a:solidFill>
                        <a:srgbClr val="FFFFFF"/>
                      </a:solidFill>
                      <a:prstDash val="solid"/>
                      <a:round/>
                      <a:headEnd type="none" w="med" len="med"/>
                      <a:tailEnd type="none" w="med" len="med"/>
                    </a:lnL>
                    <a:lnR>
                      <a:noFill/>
                    </a:lnR>
                    <a:lnT>
                      <a:noFill/>
                    </a:lnT>
                    <a:lnB>
                      <a:noFill/>
                    </a:lnB>
                  </a:tcPr>
                </a:tc>
                <a:tc>
                  <a:txBody>
                    <a:bodyPr/>
                    <a:lstStyle/>
                    <a:p>
                      <a:pPr algn="ctr" fontAlgn="ctr"/>
                      <a:r>
                        <a:rPr lang="en-US" sz="900" b="0" i="0" u="none" strike="noStrike" dirty="0">
                          <a:solidFill>
                            <a:srgbClr val="000000"/>
                          </a:solidFill>
                          <a:effectLst/>
                          <a:latin typeface="+mj-lt"/>
                        </a:rPr>
                        <a:t>3%</a:t>
                      </a:r>
                    </a:p>
                  </a:txBody>
                  <a:tcPr marL="0" marR="0" marT="0" marB="0" anchor="ctr">
                    <a:lnL>
                      <a:noFill/>
                    </a:lnL>
                    <a:lnR>
                      <a:noFill/>
                    </a:lnR>
                    <a:lnT>
                      <a:noFill/>
                    </a:lnT>
                    <a:lnB>
                      <a:noFill/>
                    </a:lnB>
                    <a:solidFill>
                      <a:srgbClr val="FCEEF1"/>
                    </a:solidFill>
                  </a:tcPr>
                </a:tc>
                <a:tc>
                  <a:txBody>
                    <a:bodyPr/>
                    <a:lstStyle/>
                    <a:p>
                      <a:pPr algn="ctr" fontAlgn="ctr"/>
                      <a:r>
                        <a:rPr lang="en-US" sz="900" b="0" i="0" u="none" strike="noStrike" dirty="0">
                          <a:solidFill>
                            <a:srgbClr val="000000"/>
                          </a:solidFill>
                          <a:effectLst/>
                          <a:latin typeface="+mj-lt"/>
                        </a:rPr>
                        <a:t>15%</a:t>
                      </a:r>
                    </a:p>
                  </a:txBody>
                  <a:tcPr marL="0" marR="0" marT="0" marB="0" anchor="ctr">
                    <a:lnL>
                      <a:noFill/>
                    </a:lnL>
                    <a:lnR>
                      <a:noFill/>
                    </a:lnR>
                    <a:lnT>
                      <a:noFill/>
                    </a:lnT>
                    <a:lnB>
                      <a:noFill/>
                    </a:lnB>
                    <a:solidFill>
                      <a:srgbClr val="FBC2C4"/>
                    </a:solidFill>
                  </a:tcPr>
                </a:tc>
                <a:tc>
                  <a:txBody>
                    <a:bodyPr/>
                    <a:lstStyle/>
                    <a:p>
                      <a:pPr algn="ctr" fontAlgn="ctr"/>
                      <a:r>
                        <a:rPr lang="en-US" sz="900" b="0" i="0" u="none" strike="noStrike" dirty="0">
                          <a:solidFill>
                            <a:srgbClr val="000000"/>
                          </a:solidFill>
                          <a:effectLst/>
                          <a:latin typeface="+mj-lt"/>
                        </a:rPr>
                        <a:t>15%</a:t>
                      </a:r>
                    </a:p>
                  </a:txBody>
                  <a:tcPr marL="0" marR="0" marT="0" marB="0" anchor="ctr">
                    <a:lnL>
                      <a:noFill/>
                    </a:lnL>
                    <a:lnR>
                      <a:noFill/>
                    </a:lnR>
                    <a:lnT>
                      <a:noFill/>
                    </a:lnT>
                    <a:lnB>
                      <a:noFill/>
                    </a:lnB>
                    <a:solidFill>
                      <a:srgbClr val="FBC2C4"/>
                    </a:solidFill>
                  </a:tcPr>
                </a:tc>
                <a:tc>
                  <a:txBody>
                    <a:bodyPr/>
                    <a:lstStyle/>
                    <a:p>
                      <a:pPr algn="ctr" fontAlgn="ctr"/>
                      <a:r>
                        <a:rPr lang="en-US" sz="900" b="0" i="0" u="none" strike="noStrike" dirty="0">
                          <a:solidFill>
                            <a:srgbClr val="000000"/>
                          </a:solidFill>
                          <a:effectLst/>
                          <a:latin typeface="+mj-lt"/>
                        </a:rPr>
                        <a:t>-9%</a:t>
                      </a:r>
                    </a:p>
                  </a:txBody>
                  <a:tcPr marL="0" marR="0" marT="0" marB="0" anchor="ctr">
                    <a:lnL>
                      <a:noFill/>
                    </a:lnL>
                    <a:lnR>
                      <a:noFill/>
                    </a:lnR>
                    <a:lnT>
                      <a:noFill/>
                    </a:lnT>
                    <a:lnB>
                      <a:noFill/>
                    </a:lnB>
                    <a:solidFill>
                      <a:srgbClr val="C8D7EC"/>
                    </a:solidFill>
                  </a:tcPr>
                </a:tc>
                <a:tc>
                  <a:txBody>
                    <a:bodyPr/>
                    <a:lstStyle/>
                    <a:p>
                      <a:pPr algn="ctr" fontAlgn="ctr"/>
                      <a:r>
                        <a:rPr lang="en-US" sz="900" b="0" i="0" u="none" strike="noStrike" dirty="0">
                          <a:solidFill>
                            <a:srgbClr val="000000"/>
                          </a:solidFill>
                          <a:effectLst/>
                          <a:latin typeface="+mj-lt"/>
                        </a:rPr>
                        <a:t>-13%</a:t>
                      </a:r>
                    </a:p>
                  </a:txBody>
                  <a:tcPr marL="0" marR="0" marT="0" marB="0" anchor="ctr">
                    <a:lnL>
                      <a:noFill/>
                    </a:lnL>
                    <a:lnR>
                      <a:noFill/>
                    </a:lnR>
                    <a:lnT>
                      <a:noFill/>
                    </a:lnT>
                    <a:lnB>
                      <a:noFill/>
                    </a:lnB>
                    <a:solidFill>
                      <a:srgbClr val="AEC5E3"/>
                    </a:solidFill>
                  </a:tcPr>
                </a:tc>
                <a:tc>
                  <a:txBody>
                    <a:bodyPr/>
                    <a:lstStyle/>
                    <a:p>
                      <a:pPr algn="ctr" fontAlgn="ctr"/>
                      <a:r>
                        <a:rPr lang="en-US" sz="900" b="0" i="0" u="none" strike="noStrike" dirty="0">
                          <a:solidFill>
                            <a:srgbClr val="000000"/>
                          </a:solidFill>
                          <a:effectLst/>
                          <a:latin typeface="+mj-lt"/>
                        </a:rPr>
                        <a:t>4%</a:t>
                      </a:r>
                    </a:p>
                  </a:txBody>
                  <a:tcPr marL="0" marR="0" marT="0" marB="0" anchor="ctr">
                    <a:lnL>
                      <a:noFill/>
                    </a:lnL>
                    <a:lnR>
                      <a:noFill/>
                    </a:lnR>
                    <a:lnT>
                      <a:noFill/>
                    </a:lnT>
                    <a:lnB>
                      <a:noFill/>
                    </a:lnB>
                    <a:solidFill>
                      <a:srgbClr val="FCEAED"/>
                    </a:solidFill>
                  </a:tcPr>
                </a:tc>
                <a:tc>
                  <a:txBody>
                    <a:bodyPr/>
                    <a:lstStyle/>
                    <a:p>
                      <a:pPr algn="ctr" fontAlgn="ctr"/>
                      <a:r>
                        <a:rPr lang="en-US" sz="900" b="0" i="0" u="none" strike="noStrike" dirty="0">
                          <a:solidFill>
                            <a:srgbClr val="000000"/>
                          </a:solidFill>
                          <a:effectLst/>
                          <a:latin typeface="+mj-lt"/>
                        </a:rPr>
                        <a:t>-11%</a:t>
                      </a:r>
                    </a:p>
                  </a:txBody>
                  <a:tcPr marL="0" marR="0" marT="0" marB="0" anchor="ctr">
                    <a:lnL>
                      <a:noFill/>
                    </a:lnL>
                    <a:lnR>
                      <a:noFill/>
                    </a:lnR>
                    <a:lnT>
                      <a:noFill/>
                    </a:lnT>
                    <a:lnB>
                      <a:noFill/>
                    </a:lnB>
                    <a:solidFill>
                      <a:srgbClr val="BBCEE8"/>
                    </a:solidFill>
                  </a:tcPr>
                </a:tc>
                <a:tc>
                  <a:txBody>
                    <a:bodyPr/>
                    <a:lstStyle/>
                    <a:p>
                      <a:pPr algn="ctr" fontAlgn="ctr"/>
                      <a:r>
                        <a:rPr lang="en-US" sz="900" b="0" i="0" u="none" strike="noStrike" dirty="0">
                          <a:solidFill>
                            <a:srgbClr val="000000"/>
                          </a:solidFill>
                          <a:effectLst/>
                          <a:latin typeface="+mj-lt"/>
                        </a:rPr>
                        <a:t>-10%</a:t>
                      </a:r>
                    </a:p>
                  </a:txBody>
                  <a:tcPr marL="0" marR="0" marT="0" marB="0" anchor="ctr">
                    <a:lnL>
                      <a:noFill/>
                    </a:lnL>
                    <a:lnR>
                      <a:noFill/>
                    </a:lnR>
                    <a:lnT>
                      <a:noFill/>
                    </a:lnT>
                    <a:lnB>
                      <a:noFill/>
                    </a:lnB>
                    <a:solidFill>
                      <a:srgbClr val="C1D2EA"/>
                    </a:solidFill>
                  </a:tcPr>
                </a:tc>
                <a:tc>
                  <a:txBody>
                    <a:bodyPr/>
                    <a:lstStyle/>
                    <a:p>
                      <a:pPr algn="ctr" fontAlgn="ctr"/>
                      <a:r>
                        <a:rPr lang="en-US" sz="900" b="0" i="0" u="none" strike="noStrike" dirty="0">
                          <a:solidFill>
                            <a:srgbClr val="000000"/>
                          </a:solidFill>
                          <a:effectLst/>
                          <a:latin typeface="+mj-lt"/>
                        </a:rPr>
                        <a:t>10%</a:t>
                      </a:r>
                    </a:p>
                  </a:txBody>
                  <a:tcPr marL="0" marR="0" marT="0" marB="0" anchor="ctr">
                    <a:lnL>
                      <a:noFill/>
                    </a:lnL>
                    <a:lnR>
                      <a:noFill/>
                    </a:lnR>
                    <a:lnT>
                      <a:noFill/>
                    </a:lnT>
                    <a:lnB>
                      <a:noFill/>
                    </a:lnB>
                    <a:solidFill>
                      <a:srgbClr val="FBD4D7"/>
                    </a:solidFill>
                  </a:tcPr>
                </a:tc>
                <a:tc>
                  <a:txBody>
                    <a:bodyPr/>
                    <a:lstStyle/>
                    <a:p>
                      <a:pPr algn="ctr" fontAlgn="ctr"/>
                      <a:r>
                        <a:rPr lang="en-US" sz="900" b="0" i="0" u="none" strike="noStrike" dirty="0">
                          <a:solidFill>
                            <a:srgbClr val="000000"/>
                          </a:solidFill>
                          <a:effectLst/>
                          <a:latin typeface="+mj-lt"/>
                        </a:rPr>
                        <a:t>3%</a:t>
                      </a:r>
                    </a:p>
                  </a:txBody>
                  <a:tcPr marL="0" marR="0" marT="0" marB="0" anchor="ctr">
                    <a:lnL>
                      <a:noFill/>
                    </a:lnL>
                    <a:lnR>
                      <a:noFill/>
                    </a:lnR>
                    <a:lnT>
                      <a:noFill/>
                    </a:lnT>
                    <a:lnB>
                      <a:noFill/>
                    </a:lnB>
                    <a:solidFill>
                      <a:srgbClr val="FCEEF1"/>
                    </a:solidFill>
                  </a:tcPr>
                </a:tc>
                <a:tc>
                  <a:txBody>
                    <a:bodyPr/>
                    <a:lstStyle/>
                    <a:p>
                      <a:pPr algn="ctr" fontAlgn="ctr"/>
                      <a:r>
                        <a:rPr lang="en-US" sz="900" b="0" i="0" u="none" strike="noStrike" dirty="0">
                          <a:solidFill>
                            <a:srgbClr val="000000"/>
                          </a:solidFill>
                          <a:effectLst/>
                          <a:latin typeface="+mj-lt"/>
                        </a:rPr>
                        <a:t>5%</a:t>
                      </a:r>
                    </a:p>
                  </a:txBody>
                  <a:tcPr marL="0" marR="0" marT="0" marB="0" anchor="ctr">
                    <a:lnL>
                      <a:noFill/>
                    </a:lnL>
                    <a:lnR>
                      <a:noFill/>
                    </a:lnR>
                    <a:lnT>
                      <a:noFill/>
                    </a:lnT>
                    <a:lnB>
                      <a:noFill/>
                    </a:lnB>
                    <a:solidFill>
                      <a:srgbClr val="FCE6E9"/>
                    </a:solidFill>
                  </a:tcPr>
                </a:tc>
                <a:tc>
                  <a:txBody>
                    <a:bodyPr/>
                    <a:lstStyle/>
                    <a:p>
                      <a:pPr algn="ctr" fontAlgn="ctr"/>
                      <a:r>
                        <a:rPr lang="en-US" sz="900" b="0" i="0" u="none" strike="noStrike" dirty="0">
                          <a:solidFill>
                            <a:srgbClr val="000000"/>
                          </a:solidFill>
                          <a:effectLst/>
                          <a:latin typeface="+mj-lt"/>
                        </a:rPr>
                        <a:t>3%</a:t>
                      </a:r>
                    </a:p>
                  </a:txBody>
                  <a:tcPr marL="0" marR="0" marT="0" marB="0" anchor="ctr">
                    <a:lnL>
                      <a:noFill/>
                    </a:lnL>
                    <a:lnR>
                      <a:noFill/>
                    </a:lnR>
                    <a:lnT>
                      <a:noFill/>
                    </a:lnT>
                    <a:lnB>
                      <a:noFill/>
                    </a:lnB>
                    <a:solidFill>
                      <a:srgbClr val="FCEEF1"/>
                    </a:solidFill>
                  </a:tcPr>
                </a:tc>
                <a:tc>
                  <a:txBody>
                    <a:bodyPr/>
                    <a:lstStyle/>
                    <a:p>
                      <a:pPr algn="ctr" fontAlgn="ctr"/>
                      <a:r>
                        <a:rPr lang="en-US" sz="900" b="0" i="0" u="none" strike="noStrike" dirty="0">
                          <a:solidFill>
                            <a:srgbClr val="000000"/>
                          </a:solidFill>
                          <a:effectLst/>
                          <a:latin typeface="+mj-lt"/>
                        </a:rPr>
                        <a:t>2%</a:t>
                      </a:r>
                    </a:p>
                  </a:txBody>
                  <a:tcPr marL="0" marR="0" marT="0" marB="0" anchor="ctr">
                    <a:lnL>
                      <a:noFill/>
                    </a:lnL>
                    <a:lnR>
                      <a:noFill/>
                    </a:lnR>
                    <a:lnT>
                      <a:noFill/>
                    </a:lnT>
                    <a:lnB>
                      <a:noFill/>
                    </a:lnB>
                    <a:solidFill>
                      <a:srgbClr val="FCF1F4"/>
                    </a:solidFill>
                  </a:tcPr>
                </a:tc>
                <a:tc>
                  <a:txBody>
                    <a:bodyPr/>
                    <a:lstStyle/>
                    <a:p>
                      <a:pPr algn="ctr" fontAlgn="ctr"/>
                      <a:r>
                        <a:rPr lang="en-US" sz="900" b="0" i="0" u="none" strike="noStrike" dirty="0">
                          <a:solidFill>
                            <a:srgbClr val="000000"/>
                          </a:solidFill>
                          <a:effectLst/>
                          <a:latin typeface="+mj-lt"/>
                        </a:rPr>
                        <a:t>-19%</a:t>
                      </a:r>
                    </a:p>
                  </a:txBody>
                  <a:tcPr marL="0" marR="0" marT="0" marB="0" anchor="ctr">
                    <a:lnL>
                      <a:noFill/>
                    </a:lnL>
                    <a:lnR>
                      <a:noFill/>
                    </a:lnR>
                    <a:lnT>
                      <a:noFill/>
                    </a:lnT>
                    <a:lnB>
                      <a:noFill/>
                    </a:lnB>
                    <a:solidFill>
                      <a:srgbClr val="87A9D5"/>
                    </a:solidFill>
                  </a:tcPr>
                </a:tc>
                <a:tc>
                  <a:txBody>
                    <a:bodyPr/>
                    <a:lstStyle/>
                    <a:p>
                      <a:pPr algn="ctr" fontAlgn="ctr"/>
                      <a:r>
                        <a:rPr lang="en-US" sz="900" b="0" i="0" u="none" strike="noStrike" dirty="0">
                          <a:solidFill>
                            <a:srgbClr val="000000"/>
                          </a:solidFill>
                          <a:effectLst/>
                          <a:latin typeface="+mj-lt"/>
                        </a:rPr>
                        <a:t>39%</a:t>
                      </a:r>
                    </a:p>
                  </a:txBody>
                  <a:tcPr marL="0" marR="0" marT="0" marB="0" anchor="ctr">
                    <a:lnL>
                      <a:noFill/>
                    </a:lnL>
                    <a:lnR>
                      <a:noFill/>
                    </a:lnR>
                    <a:lnT>
                      <a:noFill/>
                    </a:lnT>
                    <a:lnB>
                      <a:noFill/>
                    </a:lnB>
                    <a:solidFill>
                      <a:srgbClr val="F8696B"/>
                    </a:solidFill>
                  </a:tcPr>
                </a:tc>
                <a:tc>
                  <a:txBody>
                    <a:bodyPr/>
                    <a:lstStyle/>
                    <a:p>
                      <a:pPr algn="ctr" fontAlgn="ctr"/>
                      <a:r>
                        <a:rPr lang="en-US" sz="900" b="0" i="0" u="none" strike="noStrike" dirty="0">
                          <a:solidFill>
                            <a:srgbClr val="000000"/>
                          </a:solidFill>
                          <a:effectLst/>
                          <a:latin typeface="+mj-lt"/>
                        </a:rPr>
                        <a:t>-10%</a:t>
                      </a:r>
                    </a:p>
                  </a:txBody>
                  <a:tcPr marL="0" marR="0" marT="0" marB="0" anchor="ctr">
                    <a:lnL>
                      <a:noFill/>
                    </a:lnL>
                    <a:lnR>
                      <a:noFill/>
                    </a:lnR>
                    <a:lnT>
                      <a:noFill/>
                    </a:lnT>
                    <a:lnB>
                      <a:noFill/>
                    </a:lnB>
                    <a:solidFill>
                      <a:srgbClr val="C1D2EA"/>
                    </a:solidFill>
                  </a:tcPr>
                </a:tc>
                <a:tc>
                  <a:txBody>
                    <a:bodyPr/>
                    <a:lstStyle/>
                    <a:p>
                      <a:pPr algn="ctr" fontAlgn="ctr"/>
                      <a:r>
                        <a:rPr lang="en-US" sz="900" b="0" i="0" u="none" strike="noStrike" dirty="0">
                          <a:solidFill>
                            <a:srgbClr val="000000"/>
                          </a:solidFill>
                          <a:effectLst/>
                          <a:latin typeface="+mj-lt"/>
                        </a:rPr>
                        <a:t>-20%</a:t>
                      </a:r>
                    </a:p>
                  </a:txBody>
                  <a:tcPr marL="0" marR="0" marT="0" marB="0" anchor="ctr">
                    <a:lnL>
                      <a:noFill/>
                    </a:lnL>
                    <a:lnR>
                      <a:noFill/>
                    </a:lnR>
                    <a:lnT>
                      <a:noFill/>
                    </a:lnT>
                    <a:lnB>
                      <a:noFill/>
                    </a:lnB>
                    <a:solidFill>
                      <a:srgbClr val="80A5D3"/>
                    </a:solidFill>
                  </a:tcPr>
                </a:tc>
                <a:tc>
                  <a:txBody>
                    <a:bodyPr/>
                    <a:lstStyle/>
                    <a:p>
                      <a:pPr algn="ctr" fontAlgn="ctr"/>
                      <a:r>
                        <a:rPr lang="en-US" sz="900" b="0" i="0" u="none" strike="noStrike" dirty="0">
                          <a:solidFill>
                            <a:srgbClr val="000000"/>
                          </a:solidFill>
                          <a:effectLst/>
                          <a:latin typeface="+mj-lt"/>
                        </a:rPr>
                        <a:t>-3%</a:t>
                      </a:r>
                    </a:p>
                  </a:txBody>
                  <a:tcPr marL="0" marR="0" marT="0" marB="0" anchor="ctr">
                    <a:lnL>
                      <a:noFill/>
                    </a:lnL>
                    <a:lnR>
                      <a:noFill/>
                    </a:lnR>
                    <a:lnT>
                      <a:noFill/>
                    </a:lnT>
                    <a:lnB>
                      <a:noFill/>
                    </a:lnB>
                    <a:solidFill>
                      <a:srgbClr val="EFF2FA"/>
                    </a:solidFill>
                  </a:tcPr>
                </a:tc>
                <a:tc>
                  <a:txBody>
                    <a:bodyPr/>
                    <a:lstStyle/>
                    <a:p>
                      <a:pPr algn="ctr" fontAlgn="ctr"/>
                      <a:r>
                        <a:rPr lang="en-US" sz="900" b="0" i="0" u="none" strike="noStrike" dirty="0">
                          <a:solidFill>
                            <a:srgbClr val="000000"/>
                          </a:solidFill>
                          <a:effectLst/>
                          <a:latin typeface="+mj-lt"/>
                        </a:rPr>
                        <a:t>0%</a:t>
                      </a:r>
                    </a:p>
                  </a:txBody>
                  <a:tcPr marL="0" marR="0" marT="0" marB="0" anchor="ctr">
                    <a:lnL>
                      <a:noFill/>
                    </a:lnL>
                    <a:lnR>
                      <a:noFill/>
                    </a:lnR>
                    <a:lnT>
                      <a:noFill/>
                    </a:lnT>
                    <a:lnB>
                      <a:noFill/>
                    </a:lnB>
                    <a:solidFill>
                      <a:srgbClr val="FCF9FC"/>
                    </a:solidFill>
                  </a:tcPr>
                </a:tc>
                <a:tc>
                  <a:txBody>
                    <a:bodyPr/>
                    <a:lstStyle/>
                    <a:p>
                      <a:pPr algn="ctr" fontAlgn="ctr"/>
                      <a:r>
                        <a:rPr lang="en-US" sz="900" b="0" i="0" u="none" strike="noStrike" dirty="0">
                          <a:solidFill>
                            <a:srgbClr val="000000"/>
                          </a:solidFill>
                          <a:effectLst/>
                          <a:latin typeface="+mj-lt"/>
                        </a:rPr>
                        <a:t>-8%</a:t>
                      </a:r>
                    </a:p>
                  </a:txBody>
                  <a:tcPr marL="0" marR="0" marT="0" marB="0" anchor="ctr">
                    <a:lnL>
                      <a:noFill/>
                    </a:lnL>
                    <a:lnR>
                      <a:noFill/>
                    </a:lnR>
                    <a:lnT>
                      <a:noFill/>
                    </a:lnT>
                    <a:lnB>
                      <a:noFill/>
                    </a:lnB>
                    <a:solidFill>
                      <a:srgbClr val="CEDCEF"/>
                    </a:solidFill>
                  </a:tcPr>
                </a:tc>
                <a:tc>
                  <a:txBody>
                    <a:bodyPr/>
                    <a:lstStyle/>
                    <a:p>
                      <a:pPr algn="ctr" fontAlgn="ctr"/>
                      <a:r>
                        <a:rPr lang="en-US" sz="900" b="0" i="0" u="none" strike="noStrike" dirty="0">
                          <a:solidFill>
                            <a:srgbClr val="000000"/>
                          </a:solidFill>
                          <a:effectLst/>
                          <a:latin typeface="+mj-lt"/>
                        </a:rPr>
                        <a:t>4%</a:t>
                      </a:r>
                    </a:p>
                  </a:txBody>
                  <a:tcPr marL="0" marR="0" marT="0" marB="0" anchor="ctr">
                    <a:lnL>
                      <a:noFill/>
                    </a:lnL>
                    <a:lnR>
                      <a:noFill/>
                    </a:lnR>
                    <a:lnT>
                      <a:noFill/>
                    </a:lnT>
                    <a:lnB>
                      <a:noFill/>
                    </a:lnB>
                    <a:solidFill>
                      <a:srgbClr val="FCEAED"/>
                    </a:solidFill>
                  </a:tcPr>
                </a:tc>
                <a:tc>
                  <a:txBody>
                    <a:bodyPr/>
                    <a:lstStyle/>
                    <a:p>
                      <a:pPr algn="ctr" fontAlgn="ctr"/>
                      <a:r>
                        <a:rPr lang="en-US" sz="900" b="0" i="0" u="none" strike="noStrike" dirty="0">
                          <a:solidFill>
                            <a:srgbClr val="000000"/>
                          </a:solidFill>
                          <a:effectLst/>
                          <a:latin typeface="+mj-lt"/>
                        </a:rPr>
                        <a:t>-11%</a:t>
                      </a:r>
                    </a:p>
                  </a:txBody>
                  <a:tcPr marL="0" marR="0" marT="0" marB="0" anchor="ctr">
                    <a:lnL>
                      <a:noFill/>
                    </a:lnL>
                    <a:lnR>
                      <a:noFill/>
                    </a:lnR>
                    <a:lnT>
                      <a:noFill/>
                    </a:lnT>
                    <a:lnB>
                      <a:noFill/>
                    </a:lnB>
                    <a:solidFill>
                      <a:srgbClr val="BBCEE8"/>
                    </a:solidFill>
                  </a:tcPr>
                </a:tc>
                <a:tc>
                  <a:txBody>
                    <a:bodyPr/>
                    <a:lstStyle/>
                    <a:p>
                      <a:pPr algn="ctr" fontAlgn="ctr"/>
                      <a:r>
                        <a:rPr lang="en-US" sz="900" b="0" i="0" u="none" strike="noStrike" dirty="0">
                          <a:solidFill>
                            <a:srgbClr val="000000"/>
                          </a:solidFill>
                          <a:effectLst/>
                          <a:latin typeface="+mj-lt"/>
                        </a:rPr>
                        <a:t>-1%</a:t>
                      </a:r>
                    </a:p>
                  </a:txBody>
                  <a:tcPr marL="0" marR="0" marT="0" marB="0" anchor="ctr">
                    <a:lnL>
                      <a:noFill/>
                    </a:lnL>
                    <a:lnR>
                      <a:noFill/>
                    </a:lnR>
                    <a:lnT>
                      <a:noFill/>
                    </a:lnT>
                    <a:lnB>
                      <a:noFill/>
                    </a:lnB>
                    <a:solidFill>
                      <a:srgbClr val="FCFCFF"/>
                    </a:solidFill>
                  </a:tcPr>
                </a:tc>
                <a:tc>
                  <a:txBody>
                    <a:bodyPr/>
                    <a:lstStyle/>
                    <a:p>
                      <a:pPr algn="ctr" fontAlgn="ctr"/>
                      <a:r>
                        <a:rPr lang="en-US" sz="900" b="0" i="0" u="none" strike="noStrike" dirty="0">
                          <a:solidFill>
                            <a:srgbClr val="000000"/>
                          </a:solidFill>
                          <a:effectLst/>
                          <a:latin typeface="+mj-lt"/>
                        </a:rPr>
                        <a:t>-1%</a:t>
                      </a:r>
                    </a:p>
                  </a:txBody>
                  <a:tcPr marL="0" marR="0" marT="0" marB="0" anchor="ctr">
                    <a:lnL>
                      <a:noFill/>
                    </a:lnL>
                    <a:lnR>
                      <a:noFill/>
                    </a:lnR>
                    <a:lnT>
                      <a:noFill/>
                    </a:lnT>
                    <a:lnB>
                      <a:noFill/>
                    </a:lnB>
                    <a:solidFill>
                      <a:srgbClr val="FCFCFF"/>
                    </a:solidFill>
                  </a:tcPr>
                </a:tc>
                <a:tc>
                  <a:txBody>
                    <a:bodyPr/>
                    <a:lstStyle/>
                    <a:p>
                      <a:pPr algn="ctr" fontAlgn="ctr"/>
                      <a:r>
                        <a:rPr lang="en-US" sz="900" b="0" i="0" u="none" strike="noStrike" dirty="0">
                          <a:solidFill>
                            <a:srgbClr val="000000"/>
                          </a:solidFill>
                          <a:effectLst/>
                          <a:latin typeface="+mj-lt"/>
                        </a:rPr>
                        <a:t>11%</a:t>
                      </a:r>
                    </a:p>
                  </a:txBody>
                  <a:tcPr marL="0" marR="0" marT="0" marB="0" anchor="ctr">
                    <a:lnL>
                      <a:noFill/>
                    </a:lnL>
                    <a:lnR>
                      <a:noFill/>
                    </a:lnR>
                    <a:lnT>
                      <a:noFill/>
                    </a:lnT>
                    <a:lnB>
                      <a:noFill/>
                    </a:lnB>
                    <a:solidFill>
                      <a:srgbClr val="FBD0D3"/>
                    </a:solidFill>
                  </a:tcPr>
                </a:tc>
              </a:tr>
              <a:tr h="465046">
                <a:tc rowSpan="3">
                  <a:txBody>
                    <a:bodyPr/>
                    <a:lstStyle/>
                    <a:p>
                      <a:pPr algn="ctr" rtl="0" fontAlgn="t"/>
                      <a:r>
                        <a:rPr lang="en-US" sz="900" b="1" i="0" u="none" strike="noStrike" dirty="0">
                          <a:solidFill>
                            <a:srgbClr val="000000"/>
                          </a:solidFill>
                          <a:effectLst/>
                          <a:latin typeface="+mj-lt"/>
                        </a:rPr>
                        <a:t>Offline </a:t>
                      </a:r>
                      <a:r>
                        <a:rPr lang="en-US" sz="900" b="1" i="0" u="none" strike="noStrike" dirty="0" smtClean="0">
                          <a:solidFill>
                            <a:srgbClr val="000000"/>
                          </a:solidFill>
                          <a:effectLst/>
                          <a:latin typeface="+mj-lt"/>
                        </a:rPr>
                        <a:t>Bully</a:t>
                      </a:r>
                      <a:endParaRPr lang="en-US" sz="900" b="1" i="0" u="none" strike="noStrike" dirty="0">
                        <a:solidFill>
                          <a:srgbClr val="000000"/>
                        </a:solidFill>
                        <a:effectLst/>
                        <a:latin typeface="+mj-lt"/>
                      </a:endParaRPr>
                    </a:p>
                  </a:txBody>
                  <a:tcPr marL="0" marR="0" marT="0" marB="0" vert="vert27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58ED5"/>
                    </a:solidFill>
                  </a:tcPr>
                </a:tc>
                <a:tc>
                  <a:txBody>
                    <a:bodyPr/>
                    <a:lstStyle/>
                    <a:p>
                      <a:pPr algn="l" fontAlgn="t"/>
                      <a:r>
                        <a:rPr lang="en-US" sz="900" b="0" i="0" u="none" strike="noStrike" dirty="0">
                          <a:solidFill>
                            <a:srgbClr val="FFFFFF"/>
                          </a:solidFill>
                          <a:effectLst/>
                          <a:latin typeface="+mj-lt"/>
                        </a:rPr>
                        <a:t>You have been unfriendly or mean toward you at school or on the playground</a:t>
                      </a:r>
                    </a:p>
                  </a:txBody>
                  <a:tcPr marL="0" marR="0" marT="0"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2060"/>
                    </a:solidFill>
                  </a:tcPr>
                </a:tc>
                <a:tc>
                  <a:txBody>
                    <a:bodyPr/>
                    <a:lstStyle/>
                    <a:p>
                      <a:pPr algn="ctr" fontAlgn="ctr"/>
                      <a:r>
                        <a:rPr lang="en-US" sz="900" b="0" i="0" u="none" strike="noStrike" dirty="0">
                          <a:solidFill>
                            <a:srgbClr val="000000"/>
                          </a:solidFill>
                          <a:effectLst/>
                          <a:latin typeface="+mj-lt"/>
                        </a:rPr>
                        <a:t>18%</a:t>
                      </a:r>
                    </a:p>
                  </a:txBody>
                  <a:tcPr marL="0" marR="0" marT="0" marB="0" anchor="ctr">
                    <a:lnL w="6350" cap="flat" cmpd="sng" algn="ctr">
                      <a:solidFill>
                        <a:srgbClr val="FFFFFF"/>
                      </a:solidFill>
                      <a:prstDash val="solid"/>
                      <a:round/>
                      <a:headEnd type="none" w="med" len="med"/>
                      <a:tailEnd type="none" w="med" len="med"/>
                    </a:lnL>
                    <a:lnR>
                      <a:noFill/>
                    </a:lnR>
                    <a:lnT>
                      <a:noFill/>
                    </a:lnT>
                    <a:lnB>
                      <a:noFill/>
                    </a:lnB>
                  </a:tcPr>
                </a:tc>
                <a:tc>
                  <a:txBody>
                    <a:bodyPr/>
                    <a:lstStyle/>
                    <a:p>
                      <a:pPr algn="ctr" fontAlgn="ctr"/>
                      <a:r>
                        <a:rPr lang="en-US" sz="900" b="0" i="0" u="none" strike="noStrike" dirty="0">
                          <a:solidFill>
                            <a:srgbClr val="000000"/>
                          </a:solidFill>
                          <a:effectLst/>
                          <a:latin typeface="+mj-lt"/>
                        </a:rPr>
                        <a:t>0%</a:t>
                      </a:r>
                    </a:p>
                  </a:txBody>
                  <a:tcPr marL="0" marR="0" marT="0" marB="0" anchor="ctr">
                    <a:lnL>
                      <a:noFill/>
                    </a:lnL>
                    <a:lnR>
                      <a:noFill/>
                    </a:lnR>
                    <a:lnT>
                      <a:noFill/>
                    </a:lnT>
                    <a:lnB>
                      <a:noFill/>
                    </a:lnB>
                    <a:solidFill>
                      <a:srgbClr val="FCF9FC"/>
                    </a:solidFill>
                  </a:tcPr>
                </a:tc>
                <a:tc>
                  <a:txBody>
                    <a:bodyPr/>
                    <a:lstStyle/>
                    <a:p>
                      <a:pPr algn="ctr" fontAlgn="ctr"/>
                      <a:r>
                        <a:rPr lang="en-US" sz="900" b="0" i="0" u="none" strike="noStrike" dirty="0">
                          <a:solidFill>
                            <a:srgbClr val="000000"/>
                          </a:solidFill>
                          <a:effectLst/>
                          <a:latin typeface="+mj-lt"/>
                        </a:rPr>
                        <a:t>2%</a:t>
                      </a:r>
                    </a:p>
                  </a:txBody>
                  <a:tcPr marL="0" marR="0" marT="0" marB="0" anchor="ctr">
                    <a:lnL>
                      <a:noFill/>
                    </a:lnL>
                    <a:lnR>
                      <a:noFill/>
                    </a:lnR>
                    <a:lnT>
                      <a:noFill/>
                    </a:lnT>
                    <a:lnB>
                      <a:noFill/>
                    </a:lnB>
                    <a:solidFill>
                      <a:srgbClr val="FCF1F4"/>
                    </a:solidFill>
                  </a:tcPr>
                </a:tc>
                <a:tc>
                  <a:txBody>
                    <a:bodyPr/>
                    <a:lstStyle/>
                    <a:p>
                      <a:pPr algn="ctr" fontAlgn="ctr"/>
                      <a:r>
                        <a:rPr lang="en-US" sz="900" b="0" i="0" u="none" strike="noStrike" dirty="0">
                          <a:solidFill>
                            <a:srgbClr val="000000"/>
                          </a:solidFill>
                          <a:effectLst/>
                          <a:latin typeface="+mj-lt"/>
                        </a:rPr>
                        <a:t>-6%</a:t>
                      </a:r>
                    </a:p>
                  </a:txBody>
                  <a:tcPr marL="0" marR="0" marT="0" marB="0" anchor="ctr">
                    <a:lnL>
                      <a:noFill/>
                    </a:lnL>
                    <a:lnR>
                      <a:noFill/>
                    </a:lnR>
                    <a:lnT>
                      <a:noFill/>
                    </a:lnT>
                    <a:lnB>
                      <a:noFill/>
                    </a:lnB>
                    <a:solidFill>
                      <a:srgbClr val="DBE5F3"/>
                    </a:solidFill>
                  </a:tcPr>
                </a:tc>
                <a:tc>
                  <a:txBody>
                    <a:bodyPr/>
                    <a:lstStyle/>
                    <a:p>
                      <a:pPr algn="ctr" fontAlgn="ctr"/>
                      <a:r>
                        <a:rPr lang="en-US" sz="900" b="0" i="0" u="none" strike="noStrike" dirty="0">
                          <a:solidFill>
                            <a:srgbClr val="000000"/>
                          </a:solidFill>
                          <a:effectLst/>
                          <a:latin typeface="+mj-lt"/>
                        </a:rPr>
                        <a:t>-3%</a:t>
                      </a:r>
                    </a:p>
                  </a:txBody>
                  <a:tcPr marL="0" marR="0" marT="0" marB="0" anchor="ctr">
                    <a:lnL>
                      <a:noFill/>
                    </a:lnL>
                    <a:lnR>
                      <a:noFill/>
                    </a:lnR>
                    <a:lnT>
                      <a:noFill/>
                    </a:lnT>
                    <a:lnB>
                      <a:noFill/>
                    </a:lnB>
                    <a:solidFill>
                      <a:srgbClr val="EFF2FA"/>
                    </a:solidFill>
                  </a:tcPr>
                </a:tc>
                <a:tc>
                  <a:txBody>
                    <a:bodyPr/>
                    <a:lstStyle/>
                    <a:p>
                      <a:pPr algn="ctr" fontAlgn="ctr"/>
                      <a:r>
                        <a:rPr lang="en-US" sz="900" b="0" i="0" u="none" strike="noStrike" dirty="0">
                          <a:solidFill>
                            <a:srgbClr val="000000"/>
                          </a:solidFill>
                          <a:effectLst/>
                          <a:latin typeface="+mj-lt"/>
                        </a:rPr>
                        <a:t>-8%</a:t>
                      </a:r>
                    </a:p>
                  </a:txBody>
                  <a:tcPr marL="0" marR="0" marT="0" marB="0" anchor="ctr">
                    <a:lnL>
                      <a:noFill/>
                    </a:lnL>
                    <a:lnR>
                      <a:noFill/>
                    </a:lnR>
                    <a:lnT>
                      <a:noFill/>
                    </a:lnT>
                    <a:lnB>
                      <a:noFill/>
                    </a:lnB>
                    <a:solidFill>
                      <a:srgbClr val="CEDCEF"/>
                    </a:solidFill>
                  </a:tcPr>
                </a:tc>
                <a:tc>
                  <a:txBody>
                    <a:bodyPr/>
                    <a:lstStyle/>
                    <a:p>
                      <a:pPr algn="ctr" fontAlgn="ctr"/>
                      <a:r>
                        <a:rPr lang="en-US" sz="900" b="0" i="0" u="none" strike="noStrike" dirty="0">
                          <a:solidFill>
                            <a:srgbClr val="000000"/>
                          </a:solidFill>
                          <a:effectLst/>
                          <a:latin typeface="+mj-lt"/>
                        </a:rPr>
                        <a:t>-1%</a:t>
                      </a:r>
                    </a:p>
                  </a:txBody>
                  <a:tcPr marL="0" marR="0" marT="0" marB="0" anchor="ctr">
                    <a:lnL>
                      <a:noFill/>
                    </a:lnL>
                    <a:lnR>
                      <a:noFill/>
                    </a:lnR>
                    <a:lnT>
                      <a:noFill/>
                    </a:lnT>
                    <a:lnB>
                      <a:noFill/>
                    </a:lnB>
                    <a:solidFill>
                      <a:srgbClr val="FCFCFF"/>
                    </a:solidFill>
                  </a:tcPr>
                </a:tc>
                <a:tc>
                  <a:txBody>
                    <a:bodyPr/>
                    <a:lstStyle/>
                    <a:p>
                      <a:pPr algn="ctr" fontAlgn="ctr"/>
                      <a:r>
                        <a:rPr lang="en-US" sz="900" b="0" i="0" u="none" strike="noStrike" dirty="0">
                          <a:solidFill>
                            <a:srgbClr val="000000"/>
                          </a:solidFill>
                          <a:effectLst/>
                          <a:latin typeface="+mj-lt"/>
                        </a:rPr>
                        <a:t>-2%</a:t>
                      </a:r>
                    </a:p>
                  </a:txBody>
                  <a:tcPr marL="0" marR="0" marT="0" marB="0" anchor="ctr">
                    <a:lnL>
                      <a:noFill/>
                    </a:lnL>
                    <a:lnR>
                      <a:noFill/>
                    </a:lnR>
                    <a:lnT>
                      <a:noFill/>
                    </a:lnT>
                    <a:lnB>
                      <a:noFill/>
                    </a:lnB>
                    <a:solidFill>
                      <a:srgbClr val="F5F7FC"/>
                    </a:solidFill>
                  </a:tcPr>
                </a:tc>
                <a:tc>
                  <a:txBody>
                    <a:bodyPr/>
                    <a:lstStyle/>
                    <a:p>
                      <a:pPr algn="ctr" fontAlgn="ctr"/>
                      <a:r>
                        <a:rPr lang="en-US" sz="900" b="0" i="0" u="none" strike="noStrike" dirty="0">
                          <a:solidFill>
                            <a:srgbClr val="000000"/>
                          </a:solidFill>
                          <a:effectLst/>
                          <a:latin typeface="+mj-lt"/>
                        </a:rPr>
                        <a:t>-5%</a:t>
                      </a:r>
                    </a:p>
                  </a:txBody>
                  <a:tcPr marL="0" marR="0" marT="0" marB="0" anchor="ctr">
                    <a:lnL>
                      <a:noFill/>
                    </a:lnL>
                    <a:lnR>
                      <a:noFill/>
                    </a:lnR>
                    <a:lnT>
                      <a:noFill/>
                    </a:lnT>
                    <a:lnB>
                      <a:noFill/>
                    </a:lnB>
                    <a:solidFill>
                      <a:srgbClr val="E2E9F5"/>
                    </a:solidFill>
                  </a:tcPr>
                </a:tc>
                <a:tc>
                  <a:txBody>
                    <a:bodyPr/>
                    <a:lstStyle/>
                    <a:p>
                      <a:pPr algn="ctr" fontAlgn="ctr"/>
                      <a:r>
                        <a:rPr lang="en-US" sz="900" b="0" i="0" u="none" strike="noStrike" dirty="0">
                          <a:solidFill>
                            <a:srgbClr val="000000"/>
                          </a:solidFill>
                          <a:effectLst/>
                          <a:latin typeface="+mj-lt"/>
                        </a:rPr>
                        <a:t>10%</a:t>
                      </a:r>
                    </a:p>
                  </a:txBody>
                  <a:tcPr marL="0" marR="0" marT="0" marB="0" anchor="ctr">
                    <a:lnL>
                      <a:noFill/>
                    </a:lnL>
                    <a:lnR>
                      <a:noFill/>
                    </a:lnR>
                    <a:lnT>
                      <a:noFill/>
                    </a:lnT>
                    <a:lnB>
                      <a:noFill/>
                    </a:lnB>
                    <a:solidFill>
                      <a:srgbClr val="FBD4D7"/>
                    </a:solidFill>
                  </a:tcPr>
                </a:tc>
                <a:tc>
                  <a:txBody>
                    <a:bodyPr/>
                    <a:lstStyle/>
                    <a:p>
                      <a:pPr algn="ctr" fontAlgn="ctr"/>
                      <a:r>
                        <a:rPr lang="en-US" sz="900" b="0" i="0" u="none" strike="noStrike" dirty="0">
                          <a:solidFill>
                            <a:srgbClr val="000000"/>
                          </a:solidFill>
                          <a:effectLst/>
                          <a:latin typeface="+mj-lt"/>
                        </a:rPr>
                        <a:t>1%</a:t>
                      </a:r>
                    </a:p>
                  </a:txBody>
                  <a:tcPr marL="0" marR="0" marT="0" marB="0" anchor="ctr">
                    <a:lnL>
                      <a:noFill/>
                    </a:lnL>
                    <a:lnR>
                      <a:noFill/>
                    </a:lnR>
                    <a:lnT>
                      <a:noFill/>
                    </a:lnT>
                    <a:lnB>
                      <a:noFill/>
                    </a:lnB>
                    <a:solidFill>
                      <a:srgbClr val="FCF5F8"/>
                    </a:solidFill>
                  </a:tcPr>
                </a:tc>
                <a:tc>
                  <a:txBody>
                    <a:bodyPr/>
                    <a:lstStyle/>
                    <a:p>
                      <a:pPr algn="ctr" fontAlgn="ctr"/>
                      <a:r>
                        <a:rPr lang="en-US" sz="900" b="0" i="0" u="none" strike="noStrike" dirty="0">
                          <a:solidFill>
                            <a:srgbClr val="000000"/>
                          </a:solidFill>
                          <a:effectLst/>
                          <a:latin typeface="+mj-lt"/>
                        </a:rPr>
                        <a:t>-6%</a:t>
                      </a:r>
                    </a:p>
                  </a:txBody>
                  <a:tcPr marL="0" marR="0" marT="0" marB="0" anchor="ctr">
                    <a:lnL>
                      <a:noFill/>
                    </a:lnL>
                    <a:lnR>
                      <a:noFill/>
                    </a:lnR>
                    <a:lnT>
                      <a:noFill/>
                    </a:lnT>
                    <a:lnB>
                      <a:noFill/>
                    </a:lnB>
                    <a:solidFill>
                      <a:srgbClr val="DBE5F3"/>
                    </a:solidFill>
                  </a:tcPr>
                </a:tc>
                <a:tc>
                  <a:txBody>
                    <a:bodyPr/>
                    <a:lstStyle/>
                    <a:p>
                      <a:pPr algn="ctr" fontAlgn="ctr"/>
                      <a:r>
                        <a:rPr lang="en-US" sz="900" b="0" i="0" u="none" strike="noStrike" dirty="0">
                          <a:solidFill>
                            <a:srgbClr val="000000"/>
                          </a:solidFill>
                          <a:effectLst/>
                          <a:latin typeface="+mj-lt"/>
                        </a:rPr>
                        <a:t>1%</a:t>
                      </a:r>
                    </a:p>
                  </a:txBody>
                  <a:tcPr marL="0" marR="0" marT="0" marB="0" anchor="ctr">
                    <a:lnL>
                      <a:noFill/>
                    </a:lnL>
                    <a:lnR>
                      <a:noFill/>
                    </a:lnR>
                    <a:lnT>
                      <a:noFill/>
                    </a:lnT>
                    <a:lnB>
                      <a:noFill/>
                    </a:lnB>
                    <a:solidFill>
                      <a:srgbClr val="FCF5F8"/>
                    </a:solidFill>
                  </a:tcPr>
                </a:tc>
                <a:tc>
                  <a:txBody>
                    <a:bodyPr/>
                    <a:lstStyle/>
                    <a:p>
                      <a:pPr algn="ctr" fontAlgn="ctr"/>
                      <a:r>
                        <a:rPr lang="en-US" sz="900" b="0" i="0" u="none" strike="noStrike" dirty="0">
                          <a:solidFill>
                            <a:srgbClr val="000000"/>
                          </a:solidFill>
                          <a:effectLst/>
                          <a:latin typeface="+mj-lt"/>
                        </a:rPr>
                        <a:t>-11%</a:t>
                      </a:r>
                    </a:p>
                  </a:txBody>
                  <a:tcPr marL="0" marR="0" marT="0" marB="0" anchor="ctr">
                    <a:lnL>
                      <a:noFill/>
                    </a:lnL>
                    <a:lnR>
                      <a:noFill/>
                    </a:lnR>
                    <a:lnT>
                      <a:noFill/>
                    </a:lnT>
                    <a:lnB>
                      <a:noFill/>
                    </a:lnB>
                    <a:solidFill>
                      <a:srgbClr val="BBCEE8"/>
                    </a:solidFill>
                  </a:tcPr>
                </a:tc>
                <a:tc>
                  <a:txBody>
                    <a:bodyPr/>
                    <a:lstStyle/>
                    <a:p>
                      <a:pPr algn="ctr" fontAlgn="ctr"/>
                      <a:r>
                        <a:rPr lang="en-US" sz="900" b="0" i="0" u="none" strike="noStrike" dirty="0">
                          <a:solidFill>
                            <a:srgbClr val="000000"/>
                          </a:solidFill>
                          <a:effectLst/>
                          <a:latin typeface="+mj-lt"/>
                        </a:rPr>
                        <a:t>-4%</a:t>
                      </a:r>
                    </a:p>
                  </a:txBody>
                  <a:tcPr marL="0" marR="0" marT="0" marB="0" anchor="ctr">
                    <a:lnL>
                      <a:noFill/>
                    </a:lnL>
                    <a:lnR>
                      <a:noFill/>
                    </a:lnR>
                    <a:lnT>
                      <a:noFill/>
                    </a:lnT>
                    <a:lnB>
                      <a:noFill/>
                    </a:lnB>
                    <a:solidFill>
                      <a:srgbClr val="E8EEF8"/>
                    </a:solidFill>
                  </a:tcPr>
                </a:tc>
                <a:tc>
                  <a:txBody>
                    <a:bodyPr/>
                    <a:lstStyle/>
                    <a:p>
                      <a:pPr algn="ctr" fontAlgn="ctr"/>
                      <a:r>
                        <a:rPr lang="en-US" sz="900" b="0" i="0" u="none" strike="noStrike" dirty="0">
                          <a:solidFill>
                            <a:srgbClr val="000000"/>
                          </a:solidFill>
                          <a:effectLst/>
                          <a:latin typeface="+mj-lt"/>
                        </a:rPr>
                        <a:t>25%</a:t>
                      </a:r>
                    </a:p>
                  </a:txBody>
                  <a:tcPr marL="0" marR="0" marT="0" marB="0" anchor="ctr">
                    <a:lnL>
                      <a:noFill/>
                    </a:lnL>
                    <a:lnR>
                      <a:noFill/>
                    </a:lnR>
                    <a:lnT>
                      <a:noFill/>
                    </a:lnT>
                    <a:lnB>
                      <a:noFill/>
                    </a:lnB>
                    <a:solidFill>
                      <a:srgbClr val="FA9D9F"/>
                    </a:solidFill>
                  </a:tcPr>
                </a:tc>
                <a:tc>
                  <a:txBody>
                    <a:bodyPr/>
                    <a:lstStyle/>
                    <a:p>
                      <a:pPr algn="ctr" fontAlgn="ctr"/>
                      <a:r>
                        <a:rPr lang="en-US" sz="900" b="0" i="0" u="none" strike="noStrike" dirty="0">
                          <a:solidFill>
                            <a:srgbClr val="000000"/>
                          </a:solidFill>
                          <a:effectLst/>
                          <a:latin typeface="+mj-lt"/>
                        </a:rPr>
                        <a:t>-5%</a:t>
                      </a:r>
                    </a:p>
                  </a:txBody>
                  <a:tcPr marL="0" marR="0" marT="0" marB="0" anchor="ctr">
                    <a:lnL>
                      <a:noFill/>
                    </a:lnL>
                    <a:lnR>
                      <a:noFill/>
                    </a:lnR>
                    <a:lnT>
                      <a:noFill/>
                    </a:lnT>
                    <a:lnB>
                      <a:noFill/>
                    </a:lnB>
                    <a:solidFill>
                      <a:srgbClr val="E2E9F5"/>
                    </a:solidFill>
                  </a:tcPr>
                </a:tc>
                <a:tc>
                  <a:txBody>
                    <a:bodyPr/>
                    <a:lstStyle/>
                    <a:p>
                      <a:pPr algn="ctr" fontAlgn="ctr"/>
                      <a:r>
                        <a:rPr lang="en-US" sz="900" b="0" i="0" u="none" strike="noStrike" dirty="0">
                          <a:solidFill>
                            <a:srgbClr val="000000"/>
                          </a:solidFill>
                          <a:effectLst/>
                          <a:latin typeface="+mj-lt"/>
                        </a:rPr>
                        <a:t>-5%</a:t>
                      </a:r>
                    </a:p>
                  </a:txBody>
                  <a:tcPr marL="0" marR="0" marT="0" marB="0" anchor="ctr">
                    <a:lnL>
                      <a:noFill/>
                    </a:lnL>
                    <a:lnR>
                      <a:noFill/>
                    </a:lnR>
                    <a:lnT>
                      <a:noFill/>
                    </a:lnT>
                    <a:lnB>
                      <a:noFill/>
                    </a:lnB>
                    <a:solidFill>
                      <a:srgbClr val="E2E9F5"/>
                    </a:solidFill>
                  </a:tcPr>
                </a:tc>
                <a:tc>
                  <a:txBody>
                    <a:bodyPr/>
                    <a:lstStyle/>
                    <a:p>
                      <a:pPr algn="ctr" fontAlgn="ctr"/>
                      <a:r>
                        <a:rPr lang="en-US" sz="900" b="0" i="0" u="none" strike="noStrike" dirty="0">
                          <a:solidFill>
                            <a:srgbClr val="000000"/>
                          </a:solidFill>
                          <a:effectLst/>
                          <a:latin typeface="+mj-lt"/>
                        </a:rPr>
                        <a:t>14%</a:t>
                      </a:r>
                    </a:p>
                  </a:txBody>
                  <a:tcPr marL="0" marR="0" marT="0" marB="0" anchor="ctr">
                    <a:lnL>
                      <a:noFill/>
                    </a:lnL>
                    <a:lnR>
                      <a:noFill/>
                    </a:lnR>
                    <a:lnT>
                      <a:noFill/>
                    </a:lnT>
                    <a:lnB>
                      <a:noFill/>
                    </a:lnB>
                    <a:solidFill>
                      <a:srgbClr val="FBC5C8"/>
                    </a:solidFill>
                  </a:tcPr>
                </a:tc>
                <a:tc>
                  <a:txBody>
                    <a:bodyPr/>
                    <a:lstStyle/>
                    <a:p>
                      <a:pPr algn="ctr" fontAlgn="ctr"/>
                      <a:r>
                        <a:rPr lang="en-US" sz="900" b="0" i="0" u="none" strike="noStrike" dirty="0">
                          <a:solidFill>
                            <a:srgbClr val="000000"/>
                          </a:solidFill>
                          <a:effectLst/>
                          <a:latin typeface="+mj-lt"/>
                        </a:rPr>
                        <a:t>9%</a:t>
                      </a:r>
                    </a:p>
                  </a:txBody>
                  <a:tcPr marL="0" marR="0" marT="0" marB="0" anchor="ctr">
                    <a:lnL>
                      <a:noFill/>
                    </a:lnL>
                    <a:lnR>
                      <a:noFill/>
                    </a:lnR>
                    <a:lnT>
                      <a:noFill/>
                    </a:lnT>
                    <a:lnB>
                      <a:noFill/>
                    </a:lnB>
                    <a:solidFill>
                      <a:srgbClr val="FBD8DA"/>
                    </a:solidFill>
                  </a:tcPr>
                </a:tc>
                <a:tc>
                  <a:txBody>
                    <a:bodyPr/>
                    <a:lstStyle/>
                    <a:p>
                      <a:pPr algn="ctr" fontAlgn="ctr"/>
                      <a:r>
                        <a:rPr lang="en-US" sz="900" b="0" i="0" u="none" strike="noStrike" dirty="0">
                          <a:solidFill>
                            <a:srgbClr val="000000"/>
                          </a:solidFill>
                          <a:effectLst/>
                          <a:latin typeface="+mj-lt"/>
                        </a:rPr>
                        <a:t>-1%</a:t>
                      </a:r>
                    </a:p>
                  </a:txBody>
                  <a:tcPr marL="0" marR="0" marT="0" marB="0" anchor="ctr">
                    <a:lnL>
                      <a:noFill/>
                    </a:lnL>
                    <a:lnR>
                      <a:noFill/>
                    </a:lnR>
                    <a:lnT>
                      <a:noFill/>
                    </a:lnT>
                    <a:lnB>
                      <a:noFill/>
                    </a:lnB>
                    <a:solidFill>
                      <a:srgbClr val="FCFCFF"/>
                    </a:solidFill>
                  </a:tcPr>
                </a:tc>
                <a:tc>
                  <a:txBody>
                    <a:bodyPr/>
                    <a:lstStyle/>
                    <a:p>
                      <a:pPr algn="ctr" fontAlgn="ctr"/>
                      <a:r>
                        <a:rPr lang="en-US" sz="900" b="0" i="0" u="none" strike="noStrike" dirty="0">
                          <a:solidFill>
                            <a:srgbClr val="000000"/>
                          </a:solidFill>
                          <a:effectLst/>
                          <a:latin typeface="+mj-lt"/>
                        </a:rPr>
                        <a:t>4%</a:t>
                      </a:r>
                    </a:p>
                  </a:txBody>
                  <a:tcPr marL="0" marR="0" marT="0" marB="0" anchor="ctr">
                    <a:lnL>
                      <a:noFill/>
                    </a:lnL>
                    <a:lnR>
                      <a:noFill/>
                    </a:lnR>
                    <a:lnT>
                      <a:noFill/>
                    </a:lnT>
                    <a:lnB>
                      <a:noFill/>
                    </a:lnB>
                    <a:solidFill>
                      <a:srgbClr val="FCEAED"/>
                    </a:solidFill>
                  </a:tcPr>
                </a:tc>
                <a:tc>
                  <a:txBody>
                    <a:bodyPr/>
                    <a:lstStyle/>
                    <a:p>
                      <a:pPr algn="ctr" fontAlgn="ctr"/>
                      <a:r>
                        <a:rPr lang="en-US" sz="900" b="0" i="0" u="none" strike="noStrike" dirty="0">
                          <a:solidFill>
                            <a:srgbClr val="000000"/>
                          </a:solidFill>
                          <a:effectLst/>
                          <a:latin typeface="+mj-lt"/>
                        </a:rPr>
                        <a:t>-4%</a:t>
                      </a:r>
                    </a:p>
                  </a:txBody>
                  <a:tcPr marL="0" marR="0" marT="0" marB="0" anchor="ctr">
                    <a:lnL>
                      <a:noFill/>
                    </a:lnL>
                    <a:lnR>
                      <a:noFill/>
                    </a:lnR>
                    <a:lnT>
                      <a:noFill/>
                    </a:lnT>
                    <a:lnB>
                      <a:noFill/>
                    </a:lnB>
                    <a:solidFill>
                      <a:srgbClr val="E8EEF8"/>
                    </a:solidFill>
                  </a:tcPr>
                </a:tc>
                <a:tc>
                  <a:txBody>
                    <a:bodyPr/>
                    <a:lstStyle/>
                    <a:p>
                      <a:pPr algn="ctr" fontAlgn="ctr"/>
                      <a:r>
                        <a:rPr lang="en-US" sz="900" b="0" i="0" u="none" strike="noStrike" dirty="0">
                          <a:solidFill>
                            <a:srgbClr val="000000"/>
                          </a:solidFill>
                          <a:effectLst/>
                          <a:latin typeface="+mj-lt"/>
                        </a:rPr>
                        <a:t>0%</a:t>
                      </a:r>
                    </a:p>
                  </a:txBody>
                  <a:tcPr marL="0" marR="0" marT="0" marB="0" anchor="ctr">
                    <a:lnL>
                      <a:noFill/>
                    </a:lnL>
                    <a:lnR>
                      <a:noFill/>
                    </a:lnR>
                    <a:lnT>
                      <a:noFill/>
                    </a:lnT>
                    <a:lnB>
                      <a:noFill/>
                    </a:lnB>
                    <a:solidFill>
                      <a:srgbClr val="FCF9FC"/>
                    </a:solidFill>
                  </a:tcPr>
                </a:tc>
                <a:tc>
                  <a:txBody>
                    <a:bodyPr/>
                    <a:lstStyle/>
                    <a:p>
                      <a:pPr algn="ctr" fontAlgn="ctr"/>
                      <a:r>
                        <a:rPr lang="en-US" sz="900" b="0" i="0" u="none" strike="noStrike" dirty="0">
                          <a:solidFill>
                            <a:srgbClr val="000000"/>
                          </a:solidFill>
                          <a:effectLst/>
                          <a:latin typeface="+mj-lt"/>
                        </a:rPr>
                        <a:t>-4%</a:t>
                      </a:r>
                    </a:p>
                  </a:txBody>
                  <a:tcPr marL="0" marR="0" marT="0" marB="0" anchor="ctr">
                    <a:lnL>
                      <a:noFill/>
                    </a:lnL>
                    <a:lnR>
                      <a:noFill/>
                    </a:lnR>
                    <a:lnT>
                      <a:noFill/>
                    </a:lnT>
                    <a:lnB>
                      <a:noFill/>
                    </a:lnB>
                    <a:solidFill>
                      <a:srgbClr val="E8EEF8"/>
                    </a:solidFill>
                  </a:tcPr>
                </a:tc>
                <a:tc>
                  <a:txBody>
                    <a:bodyPr/>
                    <a:lstStyle/>
                    <a:p>
                      <a:pPr algn="ctr" fontAlgn="ctr"/>
                      <a:r>
                        <a:rPr lang="en-US" sz="900" b="0" i="0" u="none" strike="noStrike" dirty="0">
                          <a:solidFill>
                            <a:srgbClr val="000000"/>
                          </a:solidFill>
                          <a:effectLst/>
                          <a:latin typeface="+mj-lt"/>
                        </a:rPr>
                        <a:t>-6%</a:t>
                      </a:r>
                    </a:p>
                  </a:txBody>
                  <a:tcPr marL="0" marR="0" marT="0" marB="0" anchor="ctr">
                    <a:lnL>
                      <a:noFill/>
                    </a:lnL>
                    <a:lnR>
                      <a:noFill/>
                    </a:lnR>
                    <a:lnT>
                      <a:noFill/>
                    </a:lnT>
                    <a:lnB>
                      <a:noFill/>
                    </a:lnB>
                    <a:solidFill>
                      <a:srgbClr val="DBE5F3"/>
                    </a:solidFill>
                  </a:tcPr>
                </a:tc>
              </a:tr>
              <a:tr h="310030">
                <a:tc vMerge="1">
                  <a:txBody>
                    <a:bodyPr/>
                    <a:lstStyle/>
                    <a:p>
                      <a:endParaRPr lang="en-US"/>
                    </a:p>
                  </a:txBody>
                  <a:tcPr/>
                </a:tc>
                <a:tc>
                  <a:txBody>
                    <a:bodyPr/>
                    <a:lstStyle/>
                    <a:p>
                      <a:pPr algn="l" fontAlgn="t"/>
                      <a:r>
                        <a:rPr lang="en-US" sz="900" b="0" i="0" u="none" strike="noStrike" dirty="0">
                          <a:solidFill>
                            <a:srgbClr val="FFFFFF"/>
                          </a:solidFill>
                          <a:effectLst/>
                          <a:latin typeface="+mj-lt"/>
                        </a:rPr>
                        <a:t>You have made fun of you or teased you at school or on the playground</a:t>
                      </a:r>
                    </a:p>
                  </a:txBody>
                  <a:tcPr marL="0" marR="0" marT="0"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2060"/>
                    </a:solidFill>
                  </a:tcPr>
                </a:tc>
                <a:tc>
                  <a:txBody>
                    <a:bodyPr/>
                    <a:lstStyle/>
                    <a:p>
                      <a:pPr algn="ctr" fontAlgn="ctr"/>
                      <a:r>
                        <a:rPr lang="en-US" sz="900" b="0" i="0" u="none" strike="noStrike" dirty="0">
                          <a:solidFill>
                            <a:srgbClr val="000000"/>
                          </a:solidFill>
                          <a:effectLst/>
                          <a:latin typeface="+mj-lt"/>
                        </a:rPr>
                        <a:t>23%</a:t>
                      </a:r>
                    </a:p>
                  </a:txBody>
                  <a:tcPr marL="0" marR="0" marT="0" marB="0" anchor="ctr">
                    <a:lnL w="6350" cap="flat" cmpd="sng" algn="ctr">
                      <a:solidFill>
                        <a:srgbClr val="FFFFFF"/>
                      </a:solidFill>
                      <a:prstDash val="solid"/>
                      <a:round/>
                      <a:headEnd type="none" w="med" len="med"/>
                      <a:tailEnd type="none" w="med" len="med"/>
                    </a:lnL>
                    <a:lnR>
                      <a:noFill/>
                    </a:lnR>
                    <a:lnT>
                      <a:noFill/>
                    </a:lnT>
                    <a:lnB>
                      <a:noFill/>
                    </a:lnB>
                  </a:tcPr>
                </a:tc>
                <a:tc>
                  <a:txBody>
                    <a:bodyPr/>
                    <a:lstStyle/>
                    <a:p>
                      <a:pPr algn="ctr" fontAlgn="ctr"/>
                      <a:r>
                        <a:rPr lang="en-US" sz="900" b="0" i="0" u="none" strike="noStrike" dirty="0">
                          <a:solidFill>
                            <a:srgbClr val="000000"/>
                          </a:solidFill>
                          <a:effectLst/>
                          <a:latin typeface="+mj-lt"/>
                        </a:rPr>
                        <a:t>-11%</a:t>
                      </a:r>
                    </a:p>
                  </a:txBody>
                  <a:tcPr marL="0" marR="0" marT="0" marB="0" anchor="ctr">
                    <a:lnL>
                      <a:noFill/>
                    </a:lnL>
                    <a:lnR>
                      <a:noFill/>
                    </a:lnR>
                    <a:lnT>
                      <a:noFill/>
                    </a:lnT>
                    <a:lnB>
                      <a:noFill/>
                    </a:lnB>
                    <a:solidFill>
                      <a:srgbClr val="BBCEE8"/>
                    </a:solidFill>
                  </a:tcPr>
                </a:tc>
                <a:tc>
                  <a:txBody>
                    <a:bodyPr/>
                    <a:lstStyle/>
                    <a:p>
                      <a:pPr algn="ctr" fontAlgn="ctr"/>
                      <a:r>
                        <a:rPr lang="en-US" sz="900" b="0" i="0" u="none" strike="noStrike" dirty="0">
                          <a:solidFill>
                            <a:srgbClr val="000000"/>
                          </a:solidFill>
                          <a:effectLst/>
                          <a:latin typeface="+mj-lt"/>
                        </a:rPr>
                        <a:t>-3%</a:t>
                      </a:r>
                    </a:p>
                  </a:txBody>
                  <a:tcPr marL="0" marR="0" marT="0" marB="0" anchor="ctr">
                    <a:lnL>
                      <a:noFill/>
                    </a:lnL>
                    <a:lnR>
                      <a:noFill/>
                    </a:lnR>
                    <a:lnT>
                      <a:noFill/>
                    </a:lnT>
                    <a:lnB>
                      <a:noFill/>
                    </a:lnB>
                    <a:solidFill>
                      <a:srgbClr val="EFF2FA"/>
                    </a:solidFill>
                  </a:tcPr>
                </a:tc>
                <a:tc>
                  <a:txBody>
                    <a:bodyPr/>
                    <a:lstStyle/>
                    <a:p>
                      <a:pPr algn="ctr" fontAlgn="ctr"/>
                      <a:r>
                        <a:rPr lang="en-US" sz="900" b="0" i="0" u="none" strike="noStrike" dirty="0">
                          <a:solidFill>
                            <a:srgbClr val="000000"/>
                          </a:solidFill>
                          <a:effectLst/>
                          <a:latin typeface="+mj-lt"/>
                        </a:rPr>
                        <a:t>-9%</a:t>
                      </a:r>
                    </a:p>
                  </a:txBody>
                  <a:tcPr marL="0" marR="0" marT="0" marB="0" anchor="ctr">
                    <a:lnL>
                      <a:noFill/>
                    </a:lnL>
                    <a:lnR>
                      <a:noFill/>
                    </a:lnR>
                    <a:lnT>
                      <a:noFill/>
                    </a:lnT>
                    <a:lnB>
                      <a:noFill/>
                    </a:lnB>
                    <a:solidFill>
                      <a:srgbClr val="C8D7EC"/>
                    </a:solidFill>
                  </a:tcPr>
                </a:tc>
                <a:tc>
                  <a:txBody>
                    <a:bodyPr/>
                    <a:lstStyle/>
                    <a:p>
                      <a:pPr algn="ctr" fontAlgn="ctr"/>
                      <a:r>
                        <a:rPr lang="en-US" sz="900" b="0" i="0" u="none" strike="noStrike" dirty="0">
                          <a:solidFill>
                            <a:srgbClr val="000000"/>
                          </a:solidFill>
                          <a:effectLst/>
                          <a:latin typeface="+mj-lt"/>
                        </a:rPr>
                        <a:t>6%</a:t>
                      </a:r>
                    </a:p>
                  </a:txBody>
                  <a:tcPr marL="0" marR="0" marT="0" marB="0" anchor="ctr">
                    <a:lnL>
                      <a:noFill/>
                    </a:lnL>
                    <a:lnR>
                      <a:noFill/>
                    </a:lnR>
                    <a:lnT>
                      <a:noFill/>
                    </a:lnT>
                    <a:lnB>
                      <a:noFill/>
                    </a:lnB>
                    <a:solidFill>
                      <a:srgbClr val="FCE3E6"/>
                    </a:solidFill>
                  </a:tcPr>
                </a:tc>
                <a:tc>
                  <a:txBody>
                    <a:bodyPr/>
                    <a:lstStyle/>
                    <a:p>
                      <a:pPr algn="ctr" fontAlgn="ctr"/>
                      <a:r>
                        <a:rPr lang="en-US" sz="900" b="0" i="0" u="none" strike="noStrike" dirty="0">
                          <a:solidFill>
                            <a:srgbClr val="000000"/>
                          </a:solidFill>
                          <a:effectLst/>
                          <a:latin typeface="+mj-lt"/>
                        </a:rPr>
                        <a:t>4%</a:t>
                      </a:r>
                    </a:p>
                  </a:txBody>
                  <a:tcPr marL="0" marR="0" marT="0" marB="0" anchor="ctr">
                    <a:lnL>
                      <a:noFill/>
                    </a:lnL>
                    <a:lnR>
                      <a:noFill/>
                    </a:lnR>
                    <a:lnT>
                      <a:noFill/>
                    </a:lnT>
                    <a:lnB>
                      <a:noFill/>
                    </a:lnB>
                    <a:solidFill>
                      <a:srgbClr val="FCEAED"/>
                    </a:solidFill>
                  </a:tcPr>
                </a:tc>
                <a:tc>
                  <a:txBody>
                    <a:bodyPr/>
                    <a:lstStyle/>
                    <a:p>
                      <a:pPr algn="ctr" fontAlgn="ctr"/>
                      <a:r>
                        <a:rPr lang="en-US" sz="900" b="0" i="0" u="none" strike="noStrike" dirty="0">
                          <a:solidFill>
                            <a:srgbClr val="000000"/>
                          </a:solidFill>
                          <a:effectLst/>
                          <a:latin typeface="+mj-lt"/>
                        </a:rPr>
                        <a:t>4%</a:t>
                      </a:r>
                    </a:p>
                  </a:txBody>
                  <a:tcPr marL="0" marR="0" marT="0" marB="0" anchor="ctr">
                    <a:lnL>
                      <a:noFill/>
                    </a:lnL>
                    <a:lnR>
                      <a:noFill/>
                    </a:lnR>
                    <a:lnT>
                      <a:noFill/>
                    </a:lnT>
                    <a:lnB>
                      <a:noFill/>
                    </a:lnB>
                    <a:solidFill>
                      <a:srgbClr val="FCEAED"/>
                    </a:solidFill>
                  </a:tcPr>
                </a:tc>
                <a:tc>
                  <a:txBody>
                    <a:bodyPr/>
                    <a:lstStyle/>
                    <a:p>
                      <a:pPr algn="ctr" fontAlgn="ctr"/>
                      <a:r>
                        <a:rPr lang="en-US" sz="900" b="0" i="0" u="none" strike="noStrike" dirty="0">
                          <a:solidFill>
                            <a:srgbClr val="000000"/>
                          </a:solidFill>
                          <a:effectLst/>
                          <a:latin typeface="+mj-lt"/>
                        </a:rPr>
                        <a:t>5%</a:t>
                      </a:r>
                    </a:p>
                  </a:txBody>
                  <a:tcPr marL="0" marR="0" marT="0" marB="0" anchor="ctr">
                    <a:lnL>
                      <a:noFill/>
                    </a:lnL>
                    <a:lnR>
                      <a:noFill/>
                    </a:lnR>
                    <a:lnT>
                      <a:noFill/>
                    </a:lnT>
                    <a:lnB>
                      <a:noFill/>
                    </a:lnB>
                    <a:solidFill>
                      <a:srgbClr val="FCE6E9"/>
                    </a:solidFill>
                  </a:tcPr>
                </a:tc>
                <a:tc>
                  <a:txBody>
                    <a:bodyPr/>
                    <a:lstStyle/>
                    <a:p>
                      <a:pPr algn="ctr" fontAlgn="ctr"/>
                      <a:r>
                        <a:rPr lang="en-US" sz="900" b="0" i="0" u="none" strike="noStrike" dirty="0">
                          <a:solidFill>
                            <a:srgbClr val="000000"/>
                          </a:solidFill>
                          <a:effectLst/>
                          <a:latin typeface="+mj-lt"/>
                        </a:rPr>
                        <a:t>3%</a:t>
                      </a:r>
                    </a:p>
                  </a:txBody>
                  <a:tcPr marL="0" marR="0" marT="0" marB="0" anchor="ctr">
                    <a:lnL>
                      <a:noFill/>
                    </a:lnL>
                    <a:lnR>
                      <a:noFill/>
                    </a:lnR>
                    <a:lnT>
                      <a:noFill/>
                    </a:lnT>
                    <a:lnB>
                      <a:noFill/>
                    </a:lnB>
                    <a:solidFill>
                      <a:srgbClr val="FCEEF1"/>
                    </a:solidFill>
                  </a:tcPr>
                </a:tc>
                <a:tc>
                  <a:txBody>
                    <a:bodyPr/>
                    <a:lstStyle/>
                    <a:p>
                      <a:pPr algn="ctr" fontAlgn="ctr"/>
                      <a:r>
                        <a:rPr lang="en-US" sz="900" b="0" i="0" u="none" strike="noStrike" dirty="0">
                          <a:solidFill>
                            <a:srgbClr val="000000"/>
                          </a:solidFill>
                          <a:effectLst/>
                          <a:latin typeface="+mj-lt"/>
                        </a:rPr>
                        <a:t>-5%</a:t>
                      </a:r>
                    </a:p>
                  </a:txBody>
                  <a:tcPr marL="0" marR="0" marT="0" marB="0" anchor="ctr">
                    <a:lnL>
                      <a:noFill/>
                    </a:lnL>
                    <a:lnR>
                      <a:noFill/>
                    </a:lnR>
                    <a:lnT>
                      <a:noFill/>
                    </a:lnT>
                    <a:lnB>
                      <a:noFill/>
                    </a:lnB>
                    <a:solidFill>
                      <a:srgbClr val="E2E9F5"/>
                    </a:solidFill>
                  </a:tcPr>
                </a:tc>
                <a:tc>
                  <a:txBody>
                    <a:bodyPr/>
                    <a:lstStyle/>
                    <a:p>
                      <a:pPr algn="ctr" fontAlgn="ctr"/>
                      <a:r>
                        <a:rPr lang="en-US" sz="900" b="0" i="0" u="none" strike="noStrike" dirty="0">
                          <a:solidFill>
                            <a:srgbClr val="000000"/>
                          </a:solidFill>
                          <a:effectLst/>
                          <a:latin typeface="+mj-lt"/>
                        </a:rPr>
                        <a:t>7%</a:t>
                      </a:r>
                    </a:p>
                  </a:txBody>
                  <a:tcPr marL="0" marR="0" marT="0" marB="0" anchor="ctr">
                    <a:lnL>
                      <a:noFill/>
                    </a:lnL>
                    <a:lnR>
                      <a:noFill/>
                    </a:lnR>
                    <a:lnT>
                      <a:noFill/>
                    </a:lnT>
                    <a:lnB>
                      <a:noFill/>
                    </a:lnB>
                    <a:solidFill>
                      <a:srgbClr val="FCDFE2"/>
                    </a:solidFill>
                  </a:tcPr>
                </a:tc>
                <a:tc>
                  <a:txBody>
                    <a:bodyPr/>
                    <a:lstStyle/>
                    <a:p>
                      <a:pPr algn="ctr" fontAlgn="ctr"/>
                      <a:r>
                        <a:rPr lang="en-US" sz="900" b="0" i="0" u="none" strike="noStrike" dirty="0">
                          <a:solidFill>
                            <a:srgbClr val="000000"/>
                          </a:solidFill>
                          <a:effectLst/>
                          <a:latin typeface="+mj-lt"/>
                        </a:rPr>
                        <a:t>2%</a:t>
                      </a:r>
                    </a:p>
                  </a:txBody>
                  <a:tcPr marL="0" marR="0" marT="0" marB="0" anchor="ctr">
                    <a:lnL>
                      <a:noFill/>
                    </a:lnL>
                    <a:lnR>
                      <a:noFill/>
                    </a:lnR>
                    <a:lnT>
                      <a:noFill/>
                    </a:lnT>
                    <a:lnB>
                      <a:noFill/>
                    </a:lnB>
                    <a:solidFill>
                      <a:srgbClr val="FCF1F4"/>
                    </a:solidFill>
                  </a:tcPr>
                </a:tc>
                <a:tc>
                  <a:txBody>
                    <a:bodyPr/>
                    <a:lstStyle/>
                    <a:p>
                      <a:pPr algn="ctr" fontAlgn="ctr"/>
                      <a:r>
                        <a:rPr lang="en-US" sz="900" b="0" i="0" u="none" strike="noStrike" dirty="0">
                          <a:solidFill>
                            <a:srgbClr val="000000"/>
                          </a:solidFill>
                          <a:effectLst/>
                          <a:latin typeface="+mj-lt"/>
                        </a:rPr>
                        <a:t>9%</a:t>
                      </a:r>
                    </a:p>
                  </a:txBody>
                  <a:tcPr marL="0" marR="0" marT="0" marB="0" anchor="ctr">
                    <a:lnL>
                      <a:noFill/>
                    </a:lnL>
                    <a:lnR>
                      <a:noFill/>
                    </a:lnR>
                    <a:lnT>
                      <a:noFill/>
                    </a:lnT>
                    <a:lnB>
                      <a:noFill/>
                    </a:lnB>
                    <a:solidFill>
                      <a:srgbClr val="FBD8DA"/>
                    </a:solidFill>
                  </a:tcPr>
                </a:tc>
                <a:tc>
                  <a:txBody>
                    <a:bodyPr/>
                    <a:lstStyle/>
                    <a:p>
                      <a:pPr algn="ctr" fontAlgn="ctr"/>
                      <a:r>
                        <a:rPr lang="en-US" sz="900" b="0" i="0" u="none" strike="noStrike" dirty="0">
                          <a:solidFill>
                            <a:srgbClr val="000000"/>
                          </a:solidFill>
                          <a:effectLst/>
                          <a:latin typeface="+mj-lt"/>
                        </a:rPr>
                        <a:t>-1%</a:t>
                      </a:r>
                    </a:p>
                  </a:txBody>
                  <a:tcPr marL="0" marR="0" marT="0" marB="0" anchor="ctr">
                    <a:lnL>
                      <a:noFill/>
                    </a:lnL>
                    <a:lnR>
                      <a:noFill/>
                    </a:lnR>
                    <a:lnT>
                      <a:noFill/>
                    </a:lnT>
                    <a:lnB>
                      <a:noFill/>
                    </a:lnB>
                    <a:solidFill>
                      <a:srgbClr val="FCFCFF"/>
                    </a:solidFill>
                  </a:tcPr>
                </a:tc>
                <a:tc>
                  <a:txBody>
                    <a:bodyPr/>
                    <a:lstStyle/>
                    <a:p>
                      <a:pPr algn="ctr" fontAlgn="ctr"/>
                      <a:r>
                        <a:rPr lang="en-US" sz="900" b="0" i="0" u="none" strike="noStrike" dirty="0">
                          <a:solidFill>
                            <a:srgbClr val="000000"/>
                          </a:solidFill>
                          <a:effectLst/>
                          <a:latin typeface="+mj-lt"/>
                        </a:rPr>
                        <a:t>-11%</a:t>
                      </a:r>
                    </a:p>
                  </a:txBody>
                  <a:tcPr marL="0" marR="0" marT="0" marB="0" anchor="ctr">
                    <a:lnL>
                      <a:noFill/>
                    </a:lnL>
                    <a:lnR>
                      <a:noFill/>
                    </a:lnR>
                    <a:lnT>
                      <a:noFill/>
                    </a:lnT>
                    <a:lnB>
                      <a:noFill/>
                    </a:lnB>
                    <a:solidFill>
                      <a:srgbClr val="BBCEE8"/>
                    </a:solidFill>
                  </a:tcPr>
                </a:tc>
                <a:tc>
                  <a:txBody>
                    <a:bodyPr/>
                    <a:lstStyle/>
                    <a:p>
                      <a:pPr algn="ctr" fontAlgn="ctr"/>
                      <a:r>
                        <a:rPr lang="en-US" sz="900" b="0" i="0" u="none" strike="noStrike" dirty="0">
                          <a:solidFill>
                            <a:srgbClr val="000000"/>
                          </a:solidFill>
                          <a:effectLst/>
                          <a:latin typeface="+mj-lt"/>
                        </a:rPr>
                        <a:t>13%</a:t>
                      </a:r>
                    </a:p>
                  </a:txBody>
                  <a:tcPr marL="0" marR="0" marT="0" marB="0" anchor="ctr">
                    <a:lnL>
                      <a:noFill/>
                    </a:lnL>
                    <a:lnR>
                      <a:noFill/>
                    </a:lnR>
                    <a:lnT>
                      <a:noFill/>
                    </a:lnT>
                    <a:lnB>
                      <a:noFill/>
                    </a:lnB>
                    <a:solidFill>
                      <a:srgbClr val="FBC9CC"/>
                    </a:solidFill>
                  </a:tcPr>
                </a:tc>
                <a:tc>
                  <a:txBody>
                    <a:bodyPr/>
                    <a:lstStyle/>
                    <a:p>
                      <a:pPr algn="ctr" fontAlgn="ctr"/>
                      <a:r>
                        <a:rPr lang="en-US" sz="900" b="0" i="0" u="none" strike="noStrike" dirty="0">
                          <a:solidFill>
                            <a:srgbClr val="000000"/>
                          </a:solidFill>
                          <a:effectLst/>
                          <a:latin typeface="+mj-lt"/>
                        </a:rPr>
                        <a:t>-11%</a:t>
                      </a:r>
                    </a:p>
                  </a:txBody>
                  <a:tcPr marL="0" marR="0" marT="0" marB="0" anchor="ctr">
                    <a:lnL>
                      <a:noFill/>
                    </a:lnL>
                    <a:lnR>
                      <a:noFill/>
                    </a:lnR>
                    <a:lnT>
                      <a:noFill/>
                    </a:lnT>
                    <a:lnB>
                      <a:noFill/>
                    </a:lnB>
                    <a:solidFill>
                      <a:srgbClr val="BBCEE8"/>
                    </a:solidFill>
                  </a:tcPr>
                </a:tc>
                <a:tc>
                  <a:txBody>
                    <a:bodyPr/>
                    <a:lstStyle/>
                    <a:p>
                      <a:pPr algn="ctr" fontAlgn="ctr"/>
                      <a:r>
                        <a:rPr lang="en-US" sz="900" b="0" i="0" u="none" strike="noStrike" dirty="0">
                          <a:solidFill>
                            <a:srgbClr val="000000"/>
                          </a:solidFill>
                          <a:effectLst/>
                          <a:latin typeface="+mj-lt"/>
                        </a:rPr>
                        <a:t>8%</a:t>
                      </a:r>
                    </a:p>
                  </a:txBody>
                  <a:tcPr marL="0" marR="0" marT="0" marB="0" anchor="ctr">
                    <a:lnL>
                      <a:noFill/>
                    </a:lnL>
                    <a:lnR>
                      <a:noFill/>
                    </a:lnR>
                    <a:lnT>
                      <a:noFill/>
                    </a:lnT>
                    <a:lnB>
                      <a:noFill/>
                    </a:lnB>
                    <a:solidFill>
                      <a:srgbClr val="FCDBDE"/>
                    </a:solidFill>
                  </a:tcPr>
                </a:tc>
                <a:tc>
                  <a:txBody>
                    <a:bodyPr/>
                    <a:lstStyle/>
                    <a:p>
                      <a:pPr algn="ctr" fontAlgn="ctr"/>
                      <a:r>
                        <a:rPr lang="en-US" sz="900" b="0" i="0" u="none" strike="noStrike" dirty="0">
                          <a:solidFill>
                            <a:srgbClr val="000000"/>
                          </a:solidFill>
                          <a:effectLst/>
                          <a:latin typeface="+mj-lt"/>
                        </a:rPr>
                        <a:t>4%</a:t>
                      </a:r>
                    </a:p>
                  </a:txBody>
                  <a:tcPr marL="0" marR="0" marT="0" marB="0" anchor="ctr">
                    <a:lnL>
                      <a:noFill/>
                    </a:lnL>
                    <a:lnR>
                      <a:noFill/>
                    </a:lnR>
                    <a:lnT>
                      <a:noFill/>
                    </a:lnT>
                    <a:lnB>
                      <a:noFill/>
                    </a:lnB>
                    <a:solidFill>
                      <a:srgbClr val="FCEAED"/>
                    </a:solidFill>
                  </a:tcPr>
                </a:tc>
                <a:tc>
                  <a:txBody>
                    <a:bodyPr/>
                    <a:lstStyle/>
                    <a:p>
                      <a:pPr algn="ctr" fontAlgn="ctr"/>
                      <a:r>
                        <a:rPr lang="en-US" sz="900" b="0" i="0" u="none" strike="noStrike" dirty="0">
                          <a:solidFill>
                            <a:srgbClr val="000000"/>
                          </a:solidFill>
                          <a:effectLst/>
                          <a:latin typeface="+mj-lt"/>
                        </a:rPr>
                        <a:t>-8%</a:t>
                      </a:r>
                    </a:p>
                  </a:txBody>
                  <a:tcPr marL="0" marR="0" marT="0" marB="0" anchor="ctr">
                    <a:lnL>
                      <a:noFill/>
                    </a:lnL>
                    <a:lnR>
                      <a:noFill/>
                    </a:lnR>
                    <a:lnT>
                      <a:noFill/>
                    </a:lnT>
                    <a:lnB>
                      <a:noFill/>
                    </a:lnB>
                    <a:solidFill>
                      <a:srgbClr val="CEDCEF"/>
                    </a:solidFill>
                  </a:tcPr>
                </a:tc>
                <a:tc>
                  <a:txBody>
                    <a:bodyPr/>
                    <a:lstStyle/>
                    <a:p>
                      <a:pPr algn="ctr" fontAlgn="ctr"/>
                      <a:r>
                        <a:rPr lang="en-US" sz="900" b="0" i="0" u="none" strike="noStrike" dirty="0">
                          <a:solidFill>
                            <a:srgbClr val="000000"/>
                          </a:solidFill>
                          <a:effectLst/>
                          <a:latin typeface="+mj-lt"/>
                        </a:rPr>
                        <a:t>15%</a:t>
                      </a:r>
                    </a:p>
                  </a:txBody>
                  <a:tcPr marL="0" marR="0" marT="0" marB="0" anchor="ctr">
                    <a:lnL>
                      <a:noFill/>
                    </a:lnL>
                    <a:lnR>
                      <a:noFill/>
                    </a:lnR>
                    <a:lnT>
                      <a:noFill/>
                    </a:lnT>
                    <a:lnB>
                      <a:noFill/>
                    </a:lnB>
                    <a:solidFill>
                      <a:srgbClr val="FBC2C4"/>
                    </a:solidFill>
                  </a:tcPr>
                </a:tc>
                <a:tc>
                  <a:txBody>
                    <a:bodyPr/>
                    <a:lstStyle/>
                    <a:p>
                      <a:pPr algn="ctr" fontAlgn="ctr"/>
                      <a:r>
                        <a:rPr lang="en-US" sz="900" b="0" i="0" u="none" strike="noStrike" dirty="0">
                          <a:solidFill>
                            <a:srgbClr val="000000"/>
                          </a:solidFill>
                          <a:effectLst/>
                          <a:latin typeface="+mj-lt"/>
                        </a:rPr>
                        <a:t>7%</a:t>
                      </a:r>
                    </a:p>
                  </a:txBody>
                  <a:tcPr marL="0" marR="0" marT="0" marB="0" anchor="ctr">
                    <a:lnL>
                      <a:noFill/>
                    </a:lnL>
                    <a:lnR>
                      <a:noFill/>
                    </a:lnR>
                    <a:lnT>
                      <a:noFill/>
                    </a:lnT>
                    <a:lnB>
                      <a:noFill/>
                    </a:lnB>
                    <a:solidFill>
                      <a:srgbClr val="FCDFE2"/>
                    </a:solidFill>
                  </a:tcPr>
                </a:tc>
                <a:tc>
                  <a:txBody>
                    <a:bodyPr/>
                    <a:lstStyle/>
                    <a:p>
                      <a:pPr algn="ctr" fontAlgn="ctr"/>
                      <a:r>
                        <a:rPr lang="en-US" sz="900" b="0" i="0" u="none" strike="noStrike" dirty="0">
                          <a:solidFill>
                            <a:srgbClr val="000000"/>
                          </a:solidFill>
                          <a:effectLst/>
                          <a:latin typeface="+mj-lt"/>
                        </a:rPr>
                        <a:t>-12%</a:t>
                      </a:r>
                    </a:p>
                  </a:txBody>
                  <a:tcPr marL="0" marR="0" marT="0" marB="0" anchor="ctr">
                    <a:lnL>
                      <a:noFill/>
                    </a:lnL>
                    <a:lnR>
                      <a:noFill/>
                    </a:lnR>
                    <a:lnT>
                      <a:noFill/>
                    </a:lnT>
                    <a:lnB>
                      <a:noFill/>
                    </a:lnB>
                    <a:solidFill>
                      <a:srgbClr val="B4C9E5"/>
                    </a:solidFill>
                  </a:tcPr>
                </a:tc>
                <a:tc>
                  <a:txBody>
                    <a:bodyPr/>
                    <a:lstStyle/>
                    <a:p>
                      <a:pPr algn="ctr" fontAlgn="ctr"/>
                      <a:r>
                        <a:rPr lang="en-US" sz="900" b="0" i="0" u="none" strike="noStrike" dirty="0">
                          <a:solidFill>
                            <a:srgbClr val="000000"/>
                          </a:solidFill>
                          <a:effectLst/>
                          <a:latin typeface="+mj-lt"/>
                        </a:rPr>
                        <a:t>-7%</a:t>
                      </a:r>
                    </a:p>
                  </a:txBody>
                  <a:tcPr marL="0" marR="0" marT="0" marB="0" anchor="ctr">
                    <a:lnL>
                      <a:noFill/>
                    </a:lnL>
                    <a:lnR>
                      <a:noFill/>
                    </a:lnR>
                    <a:lnT>
                      <a:noFill/>
                    </a:lnT>
                    <a:lnB>
                      <a:noFill/>
                    </a:lnB>
                    <a:solidFill>
                      <a:srgbClr val="D5E0F1"/>
                    </a:solidFill>
                  </a:tcPr>
                </a:tc>
                <a:tc>
                  <a:txBody>
                    <a:bodyPr/>
                    <a:lstStyle/>
                    <a:p>
                      <a:pPr algn="ctr" fontAlgn="ctr"/>
                      <a:r>
                        <a:rPr lang="en-US" sz="900" b="0" i="0" u="none" strike="noStrike" dirty="0">
                          <a:solidFill>
                            <a:srgbClr val="000000"/>
                          </a:solidFill>
                          <a:effectLst/>
                          <a:latin typeface="+mj-lt"/>
                        </a:rPr>
                        <a:t>10%</a:t>
                      </a:r>
                    </a:p>
                  </a:txBody>
                  <a:tcPr marL="0" marR="0" marT="0" marB="0" anchor="ctr">
                    <a:lnL>
                      <a:noFill/>
                    </a:lnL>
                    <a:lnR>
                      <a:noFill/>
                    </a:lnR>
                    <a:lnT>
                      <a:noFill/>
                    </a:lnT>
                    <a:lnB>
                      <a:noFill/>
                    </a:lnB>
                    <a:solidFill>
                      <a:srgbClr val="FBD4D7"/>
                    </a:solidFill>
                  </a:tcPr>
                </a:tc>
                <a:tc>
                  <a:txBody>
                    <a:bodyPr/>
                    <a:lstStyle/>
                    <a:p>
                      <a:pPr algn="ctr" fontAlgn="ctr"/>
                      <a:r>
                        <a:rPr lang="en-US" sz="900" b="0" i="0" u="none" strike="noStrike" dirty="0">
                          <a:solidFill>
                            <a:srgbClr val="000000"/>
                          </a:solidFill>
                          <a:effectLst/>
                          <a:latin typeface="+mj-lt"/>
                        </a:rPr>
                        <a:t>-6%</a:t>
                      </a:r>
                    </a:p>
                  </a:txBody>
                  <a:tcPr marL="0" marR="0" marT="0" marB="0" anchor="ctr">
                    <a:lnL>
                      <a:noFill/>
                    </a:lnL>
                    <a:lnR>
                      <a:noFill/>
                    </a:lnR>
                    <a:lnT>
                      <a:noFill/>
                    </a:lnT>
                    <a:lnB>
                      <a:noFill/>
                    </a:lnB>
                    <a:solidFill>
                      <a:srgbClr val="DBE5F3"/>
                    </a:solidFill>
                  </a:tcPr>
                </a:tc>
              </a:tr>
              <a:tr h="310030">
                <a:tc vMerge="1">
                  <a:txBody>
                    <a:bodyPr/>
                    <a:lstStyle/>
                    <a:p>
                      <a:endParaRPr lang="en-US"/>
                    </a:p>
                  </a:txBody>
                  <a:tcPr/>
                </a:tc>
                <a:tc>
                  <a:txBody>
                    <a:bodyPr/>
                    <a:lstStyle/>
                    <a:p>
                      <a:pPr algn="l" fontAlgn="t"/>
                      <a:r>
                        <a:rPr lang="en-US" sz="900" b="0" i="0" u="none" strike="noStrike" dirty="0">
                          <a:solidFill>
                            <a:srgbClr val="FFFFFF"/>
                          </a:solidFill>
                          <a:effectLst/>
                          <a:latin typeface="+mj-lt"/>
                        </a:rPr>
                        <a:t>You have called you mean names at school or on the playground</a:t>
                      </a:r>
                    </a:p>
                  </a:txBody>
                  <a:tcPr marL="0" marR="0" marT="0"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2060"/>
                    </a:solidFill>
                  </a:tcPr>
                </a:tc>
                <a:tc>
                  <a:txBody>
                    <a:bodyPr/>
                    <a:lstStyle/>
                    <a:p>
                      <a:pPr algn="ctr" fontAlgn="ctr"/>
                      <a:r>
                        <a:rPr lang="en-US" sz="900" b="0" i="0" u="none" strike="noStrike" dirty="0">
                          <a:solidFill>
                            <a:srgbClr val="000000"/>
                          </a:solidFill>
                          <a:effectLst/>
                          <a:latin typeface="+mj-lt"/>
                        </a:rPr>
                        <a:t>20%</a:t>
                      </a:r>
                    </a:p>
                  </a:txBody>
                  <a:tcPr marL="0" marR="0" marT="0" marB="0" anchor="ctr">
                    <a:lnL w="6350" cap="flat" cmpd="sng" algn="ctr">
                      <a:solidFill>
                        <a:srgbClr val="FFFFFF"/>
                      </a:solidFill>
                      <a:prstDash val="solid"/>
                      <a:round/>
                      <a:headEnd type="none" w="med" len="med"/>
                      <a:tailEnd type="none" w="med" len="med"/>
                    </a:lnL>
                    <a:lnR>
                      <a:noFill/>
                    </a:lnR>
                    <a:lnT>
                      <a:noFill/>
                    </a:lnT>
                    <a:lnB>
                      <a:noFill/>
                    </a:lnB>
                  </a:tcPr>
                </a:tc>
                <a:tc>
                  <a:txBody>
                    <a:bodyPr/>
                    <a:lstStyle/>
                    <a:p>
                      <a:pPr algn="ctr" fontAlgn="ctr"/>
                      <a:r>
                        <a:rPr lang="en-US" sz="900" b="0" i="0" u="none" strike="noStrike" dirty="0">
                          <a:solidFill>
                            <a:srgbClr val="000000"/>
                          </a:solidFill>
                          <a:effectLst/>
                          <a:latin typeface="+mj-lt"/>
                        </a:rPr>
                        <a:t>-7%</a:t>
                      </a:r>
                    </a:p>
                  </a:txBody>
                  <a:tcPr marL="0" marR="0" marT="0" marB="0" anchor="ctr">
                    <a:lnL>
                      <a:noFill/>
                    </a:lnL>
                    <a:lnR>
                      <a:noFill/>
                    </a:lnR>
                    <a:lnT>
                      <a:noFill/>
                    </a:lnT>
                    <a:lnB>
                      <a:noFill/>
                    </a:lnB>
                    <a:solidFill>
                      <a:srgbClr val="D5E0F1"/>
                    </a:solidFill>
                  </a:tcPr>
                </a:tc>
                <a:tc>
                  <a:txBody>
                    <a:bodyPr/>
                    <a:lstStyle/>
                    <a:p>
                      <a:pPr algn="ctr" fontAlgn="ctr"/>
                      <a:r>
                        <a:rPr lang="en-US" sz="900" b="0" i="0" u="none" strike="noStrike" dirty="0">
                          <a:solidFill>
                            <a:srgbClr val="000000"/>
                          </a:solidFill>
                          <a:effectLst/>
                          <a:latin typeface="+mj-lt"/>
                        </a:rPr>
                        <a:t>-2%</a:t>
                      </a:r>
                    </a:p>
                  </a:txBody>
                  <a:tcPr marL="0" marR="0" marT="0" marB="0" anchor="ctr">
                    <a:lnL>
                      <a:noFill/>
                    </a:lnL>
                    <a:lnR>
                      <a:noFill/>
                    </a:lnR>
                    <a:lnT>
                      <a:noFill/>
                    </a:lnT>
                    <a:lnB>
                      <a:noFill/>
                    </a:lnB>
                    <a:solidFill>
                      <a:srgbClr val="F5F7FC"/>
                    </a:solidFill>
                  </a:tcPr>
                </a:tc>
                <a:tc>
                  <a:txBody>
                    <a:bodyPr/>
                    <a:lstStyle/>
                    <a:p>
                      <a:pPr algn="ctr" fontAlgn="ctr"/>
                      <a:r>
                        <a:rPr lang="en-US" sz="900" b="0" i="0" u="none" strike="noStrike" dirty="0">
                          <a:solidFill>
                            <a:srgbClr val="000000"/>
                          </a:solidFill>
                          <a:effectLst/>
                          <a:latin typeface="+mj-lt"/>
                        </a:rPr>
                        <a:t>-6%</a:t>
                      </a:r>
                    </a:p>
                  </a:txBody>
                  <a:tcPr marL="0" marR="0" marT="0" marB="0" anchor="ctr">
                    <a:lnL>
                      <a:noFill/>
                    </a:lnL>
                    <a:lnR>
                      <a:noFill/>
                    </a:lnR>
                    <a:lnT>
                      <a:noFill/>
                    </a:lnT>
                    <a:lnB>
                      <a:noFill/>
                    </a:lnB>
                    <a:solidFill>
                      <a:srgbClr val="DBE5F3"/>
                    </a:solidFill>
                  </a:tcPr>
                </a:tc>
                <a:tc>
                  <a:txBody>
                    <a:bodyPr/>
                    <a:lstStyle/>
                    <a:p>
                      <a:pPr algn="ctr" fontAlgn="ctr"/>
                      <a:r>
                        <a:rPr lang="en-US" sz="900" b="0" i="0" u="none" strike="noStrike" dirty="0">
                          <a:solidFill>
                            <a:srgbClr val="000000"/>
                          </a:solidFill>
                          <a:effectLst/>
                          <a:latin typeface="+mj-lt"/>
                        </a:rPr>
                        <a:t>6%</a:t>
                      </a:r>
                    </a:p>
                  </a:txBody>
                  <a:tcPr marL="0" marR="0" marT="0" marB="0" anchor="ctr">
                    <a:lnL>
                      <a:noFill/>
                    </a:lnL>
                    <a:lnR>
                      <a:noFill/>
                    </a:lnR>
                    <a:lnT>
                      <a:noFill/>
                    </a:lnT>
                    <a:lnB>
                      <a:noFill/>
                    </a:lnB>
                    <a:solidFill>
                      <a:srgbClr val="FCE3E6"/>
                    </a:solidFill>
                  </a:tcPr>
                </a:tc>
                <a:tc>
                  <a:txBody>
                    <a:bodyPr/>
                    <a:lstStyle/>
                    <a:p>
                      <a:pPr algn="ctr" fontAlgn="ctr"/>
                      <a:r>
                        <a:rPr lang="en-US" sz="900" b="0" i="0" u="none" strike="noStrike" dirty="0">
                          <a:solidFill>
                            <a:srgbClr val="000000"/>
                          </a:solidFill>
                          <a:effectLst/>
                          <a:latin typeface="+mj-lt"/>
                        </a:rPr>
                        <a:t>-2%</a:t>
                      </a:r>
                    </a:p>
                  </a:txBody>
                  <a:tcPr marL="0" marR="0" marT="0" marB="0" anchor="ctr">
                    <a:lnL>
                      <a:noFill/>
                    </a:lnL>
                    <a:lnR>
                      <a:noFill/>
                    </a:lnR>
                    <a:lnT>
                      <a:noFill/>
                    </a:lnT>
                    <a:lnB>
                      <a:noFill/>
                    </a:lnB>
                    <a:solidFill>
                      <a:srgbClr val="F5F7FC"/>
                    </a:solidFill>
                  </a:tcPr>
                </a:tc>
                <a:tc>
                  <a:txBody>
                    <a:bodyPr/>
                    <a:lstStyle/>
                    <a:p>
                      <a:pPr algn="ctr" fontAlgn="ctr"/>
                      <a:r>
                        <a:rPr lang="en-US" sz="900" b="0" i="0" u="none" strike="noStrike" dirty="0">
                          <a:solidFill>
                            <a:srgbClr val="000000"/>
                          </a:solidFill>
                          <a:effectLst/>
                          <a:latin typeface="+mj-lt"/>
                        </a:rPr>
                        <a:t>0%</a:t>
                      </a:r>
                    </a:p>
                  </a:txBody>
                  <a:tcPr marL="0" marR="0" marT="0" marB="0" anchor="ctr">
                    <a:lnL>
                      <a:noFill/>
                    </a:lnL>
                    <a:lnR>
                      <a:noFill/>
                    </a:lnR>
                    <a:lnT>
                      <a:noFill/>
                    </a:lnT>
                    <a:lnB>
                      <a:noFill/>
                    </a:lnB>
                    <a:solidFill>
                      <a:srgbClr val="FCF9FC"/>
                    </a:solidFill>
                  </a:tcPr>
                </a:tc>
                <a:tc>
                  <a:txBody>
                    <a:bodyPr/>
                    <a:lstStyle/>
                    <a:p>
                      <a:pPr algn="ctr" fontAlgn="ctr"/>
                      <a:r>
                        <a:rPr lang="en-US" sz="900" b="0" i="0" u="none" strike="noStrike" dirty="0">
                          <a:solidFill>
                            <a:srgbClr val="000000"/>
                          </a:solidFill>
                          <a:effectLst/>
                          <a:latin typeface="+mj-lt"/>
                        </a:rPr>
                        <a:t>-3%</a:t>
                      </a:r>
                    </a:p>
                  </a:txBody>
                  <a:tcPr marL="0" marR="0" marT="0" marB="0" anchor="ctr">
                    <a:lnL>
                      <a:noFill/>
                    </a:lnL>
                    <a:lnR>
                      <a:noFill/>
                    </a:lnR>
                    <a:lnT>
                      <a:noFill/>
                    </a:lnT>
                    <a:lnB>
                      <a:noFill/>
                    </a:lnB>
                    <a:solidFill>
                      <a:srgbClr val="EFF2FA"/>
                    </a:solidFill>
                  </a:tcPr>
                </a:tc>
                <a:tc>
                  <a:txBody>
                    <a:bodyPr/>
                    <a:lstStyle/>
                    <a:p>
                      <a:pPr algn="ctr" fontAlgn="ctr"/>
                      <a:r>
                        <a:rPr lang="en-US" sz="900" b="0" i="0" u="none" strike="noStrike" dirty="0">
                          <a:solidFill>
                            <a:srgbClr val="000000"/>
                          </a:solidFill>
                          <a:effectLst/>
                          <a:latin typeface="+mj-lt"/>
                        </a:rPr>
                        <a:t>-14%</a:t>
                      </a:r>
                    </a:p>
                  </a:txBody>
                  <a:tcPr marL="0" marR="0" marT="0" marB="0" anchor="ctr">
                    <a:lnL>
                      <a:noFill/>
                    </a:lnL>
                    <a:lnR>
                      <a:noFill/>
                    </a:lnR>
                    <a:lnT>
                      <a:noFill/>
                    </a:lnT>
                    <a:lnB>
                      <a:noFill/>
                    </a:lnB>
                    <a:solidFill>
                      <a:srgbClr val="A7C0E1"/>
                    </a:solidFill>
                  </a:tcPr>
                </a:tc>
                <a:tc>
                  <a:txBody>
                    <a:bodyPr/>
                    <a:lstStyle/>
                    <a:p>
                      <a:pPr algn="ctr" fontAlgn="ctr"/>
                      <a:r>
                        <a:rPr lang="en-US" sz="900" b="0" i="0" u="none" strike="noStrike" dirty="0">
                          <a:solidFill>
                            <a:srgbClr val="000000"/>
                          </a:solidFill>
                          <a:effectLst/>
                          <a:latin typeface="+mj-lt"/>
                        </a:rPr>
                        <a:t>7%</a:t>
                      </a:r>
                    </a:p>
                  </a:txBody>
                  <a:tcPr marL="0" marR="0" marT="0" marB="0" anchor="ctr">
                    <a:lnL>
                      <a:noFill/>
                    </a:lnL>
                    <a:lnR>
                      <a:noFill/>
                    </a:lnR>
                    <a:lnT>
                      <a:noFill/>
                    </a:lnT>
                    <a:lnB>
                      <a:noFill/>
                    </a:lnB>
                    <a:solidFill>
                      <a:srgbClr val="FCDFE2"/>
                    </a:solidFill>
                  </a:tcPr>
                </a:tc>
                <a:tc>
                  <a:txBody>
                    <a:bodyPr/>
                    <a:lstStyle/>
                    <a:p>
                      <a:pPr algn="ctr" fontAlgn="ctr"/>
                      <a:r>
                        <a:rPr lang="en-US" sz="900" b="0" i="0" u="none" strike="noStrike" dirty="0">
                          <a:solidFill>
                            <a:srgbClr val="000000"/>
                          </a:solidFill>
                          <a:effectLst/>
                          <a:latin typeface="+mj-lt"/>
                        </a:rPr>
                        <a:t>8%</a:t>
                      </a:r>
                    </a:p>
                  </a:txBody>
                  <a:tcPr marL="0" marR="0" marT="0" marB="0" anchor="ctr">
                    <a:lnL>
                      <a:noFill/>
                    </a:lnL>
                    <a:lnR>
                      <a:noFill/>
                    </a:lnR>
                    <a:lnT>
                      <a:noFill/>
                    </a:lnT>
                    <a:lnB>
                      <a:noFill/>
                    </a:lnB>
                    <a:solidFill>
                      <a:srgbClr val="FCDBDE"/>
                    </a:solidFill>
                  </a:tcPr>
                </a:tc>
                <a:tc>
                  <a:txBody>
                    <a:bodyPr/>
                    <a:lstStyle/>
                    <a:p>
                      <a:pPr algn="ctr" fontAlgn="ctr"/>
                      <a:r>
                        <a:rPr lang="en-US" sz="900" b="0" i="0" u="none" strike="noStrike" dirty="0">
                          <a:solidFill>
                            <a:srgbClr val="000000"/>
                          </a:solidFill>
                          <a:effectLst/>
                          <a:latin typeface="+mj-lt"/>
                        </a:rPr>
                        <a:t>9%</a:t>
                      </a:r>
                    </a:p>
                  </a:txBody>
                  <a:tcPr marL="0" marR="0" marT="0" marB="0" anchor="ctr">
                    <a:lnL>
                      <a:noFill/>
                    </a:lnL>
                    <a:lnR>
                      <a:noFill/>
                    </a:lnR>
                    <a:lnT>
                      <a:noFill/>
                    </a:lnT>
                    <a:lnB>
                      <a:noFill/>
                    </a:lnB>
                    <a:solidFill>
                      <a:srgbClr val="FBD8DA"/>
                    </a:solidFill>
                  </a:tcPr>
                </a:tc>
                <a:tc>
                  <a:txBody>
                    <a:bodyPr/>
                    <a:lstStyle/>
                    <a:p>
                      <a:pPr algn="ctr" fontAlgn="ctr"/>
                      <a:r>
                        <a:rPr lang="en-US" sz="900" b="0" i="0" u="none" strike="noStrike" dirty="0">
                          <a:solidFill>
                            <a:srgbClr val="000000"/>
                          </a:solidFill>
                          <a:effectLst/>
                          <a:latin typeface="+mj-lt"/>
                        </a:rPr>
                        <a:t>3%</a:t>
                      </a:r>
                    </a:p>
                  </a:txBody>
                  <a:tcPr marL="0" marR="0" marT="0" marB="0" anchor="ctr">
                    <a:lnL>
                      <a:noFill/>
                    </a:lnL>
                    <a:lnR>
                      <a:noFill/>
                    </a:lnR>
                    <a:lnT>
                      <a:noFill/>
                    </a:lnT>
                    <a:lnB>
                      <a:noFill/>
                    </a:lnB>
                    <a:solidFill>
                      <a:srgbClr val="FCEEF1"/>
                    </a:solidFill>
                  </a:tcPr>
                </a:tc>
                <a:tc>
                  <a:txBody>
                    <a:bodyPr/>
                    <a:lstStyle/>
                    <a:p>
                      <a:pPr algn="ctr" fontAlgn="ctr"/>
                      <a:r>
                        <a:rPr lang="en-US" sz="900" b="0" i="0" u="none" strike="noStrike" dirty="0">
                          <a:solidFill>
                            <a:srgbClr val="000000"/>
                          </a:solidFill>
                          <a:effectLst/>
                          <a:latin typeface="+mj-lt"/>
                        </a:rPr>
                        <a:t>-5%</a:t>
                      </a:r>
                    </a:p>
                  </a:txBody>
                  <a:tcPr marL="0" marR="0" marT="0" marB="0" anchor="ctr">
                    <a:lnL>
                      <a:noFill/>
                    </a:lnL>
                    <a:lnR>
                      <a:noFill/>
                    </a:lnR>
                    <a:lnT>
                      <a:noFill/>
                    </a:lnT>
                    <a:lnB>
                      <a:noFill/>
                    </a:lnB>
                    <a:solidFill>
                      <a:srgbClr val="E2E9F5"/>
                    </a:solidFill>
                  </a:tcPr>
                </a:tc>
                <a:tc>
                  <a:txBody>
                    <a:bodyPr/>
                    <a:lstStyle/>
                    <a:p>
                      <a:pPr algn="ctr" fontAlgn="ctr"/>
                      <a:r>
                        <a:rPr lang="en-US" sz="900" b="0" i="0" u="none" strike="noStrike" dirty="0">
                          <a:solidFill>
                            <a:srgbClr val="000000"/>
                          </a:solidFill>
                          <a:effectLst/>
                          <a:latin typeface="+mj-lt"/>
                        </a:rPr>
                        <a:t>-8%</a:t>
                      </a:r>
                    </a:p>
                  </a:txBody>
                  <a:tcPr marL="0" marR="0" marT="0" marB="0" anchor="ctr">
                    <a:lnL>
                      <a:noFill/>
                    </a:lnL>
                    <a:lnR>
                      <a:noFill/>
                    </a:lnR>
                    <a:lnT>
                      <a:noFill/>
                    </a:lnT>
                    <a:lnB>
                      <a:noFill/>
                    </a:lnB>
                    <a:solidFill>
                      <a:srgbClr val="CEDCEF"/>
                    </a:solidFill>
                  </a:tcPr>
                </a:tc>
                <a:tc>
                  <a:txBody>
                    <a:bodyPr/>
                    <a:lstStyle/>
                    <a:p>
                      <a:pPr algn="ctr" fontAlgn="ctr"/>
                      <a:r>
                        <a:rPr lang="en-US" sz="900" b="0" i="0" u="none" strike="noStrike" dirty="0">
                          <a:solidFill>
                            <a:srgbClr val="000000"/>
                          </a:solidFill>
                          <a:effectLst/>
                          <a:latin typeface="+mj-lt"/>
                        </a:rPr>
                        <a:t>17%</a:t>
                      </a:r>
                    </a:p>
                  </a:txBody>
                  <a:tcPr marL="0" marR="0" marT="0" marB="0" anchor="ctr">
                    <a:lnL>
                      <a:noFill/>
                    </a:lnL>
                    <a:lnR>
                      <a:noFill/>
                    </a:lnR>
                    <a:lnT>
                      <a:noFill/>
                    </a:lnT>
                    <a:lnB>
                      <a:noFill/>
                    </a:lnB>
                    <a:solidFill>
                      <a:srgbClr val="FBBABD"/>
                    </a:solidFill>
                  </a:tcPr>
                </a:tc>
                <a:tc>
                  <a:txBody>
                    <a:bodyPr/>
                    <a:lstStyle/>
                    <a:p>
                      <a:pPr algn="ctr" fontAlgn="ctr"/>
                      <a:r>
                        <a:rPr lang="en-US" sz="900" b="0" i="0" u="none" strike="noStrike" dirty="0">
                          <a:solidFill>
                            <a:srgbClr val="000000"/>
                          </a:solidFill>
                          <a:effectLst/>
                          <a:latin typeface="+mj-lt"/>
                        </a:rPr>
                        <a:t>-10%</a:t>
                      </a:r>
                    </a:p>
                  </a:txBody>
                  <a:tcPr marL="0" marR="0" marT="0" marB="0" anchor="ctr">
                    <a:lnL>
                      <a:noFill/>
                    </a:lnL>
                    <a:lnR>
                      <a:noFill/>
                    </a:lnR>
                    <a:lnT>
                      <a:noFill/>
                    </a:lnT>
                    <a:lnB>
                      <a:noFill/>
                    </a:lnB>
                    <a:solidFill>
                      <a:srgbClr val="C1D2EA"/>
                    </a:solidFill>
                  </a:tcPr>
                </a:tc>
                <a:tc>
                  <a:txBody>
                    <a:bodyPr/>
                    <a:lstStyle/>
                    <a:p>
                      <a:pPr algn="ctr" fontAlgn="ctr"/>
                      <a:r>
                        <a:rPr lang="en-US" sz="900" b="0" i="0" u="none" strike="noStrike" dirty="0">
                          <a:solidFill>
                            <a:srgbClr val="000000"/>
                          </a:solidFill>
                          <a:effectLst/>
                          <a:latin typeface="+mj-lt"/>
                        </a:rPr>
                        <a:t>-12%</a:t>
                      </a:r>
                    </a:p>
                  </a:txBody>
                  <a:tcPr marL="0" marR="0" marT="0" marB="0" anchor="ctr">
                    <a:lnL>
                      <a:noFill/>
                    </a:lnL>
                    <a:lnR>
                      <a:noFill/>
                    </a:lnR>
                    <a:lnT>
                      <a:noFill/>
                    </a:lnT>
                    <a:lnB>
                      <a:noFill/>
                    </a:lnB>
                    <a:solidFill>
                      <a:srgbClr val="B4C9E5"/>
                    </a:solidFill>
                  </a:tcPr>
                </a:tc>
                <a:tc>
                  <a:txBody>
                    <a:bodyPr/>
                    <a:lstStyle/>
                    <a:p>
                      <a:pPr algn="ctr" fontAlgn="ctr"/>
                      <a:r>
                        <a:rPr lang="en-US" sz="900" b="0" i="0" u="none" strike="noStrike" dirty="0">
                          <a:solidFill>
                            <a:srgbClr val="000000"/>
                          </a:solidFill>
                          <a:effectLst/>
                          <a:latin typeface="+mj-lt"/>
                        </a:rPr>
                        <a:t>9%</a:t>
                      </a:r>
                    </a:p>
                  </a:txBody>
                  <a:tcPr marL="0" marR="0" marT="0" marB="0" anchor="ctr">
                    <a:lnL>
                      <a:noFill/>
                    </a:lnL>
                    <a:lnR>
                      <a:noFill/>
                    </a:lnR>
                    <a:lnT>
                      <a:noFill/>
                    </a:lnT>
                    <a:lnB>
                      <a:noFill/>
                    </a:lnB>
                    <a:solidFill>
                      <a:srgbClr val="FBD8DA"/>
                    </a:solidFill>
                  </a:tcPr>
                </a:tc>
                <a:tc>
                  <a:txBody>
                    <a:bodyPr/>
                    <a:lstStyle/>
                    <a:p>
                      <a:pPr algn="ctr" fontAlgn="ctr"/>
                      <a:r>
                        <a:rPr lang="en-US" sz="900" b="0" i="0" u="none" strike="noStrike" dirty="0">
                          <a:solidFill>
                            <a:srgbClr val="000000"/>
                          </a:solidFill>
                          <a:effectLst/>
                          <a:latin typeface="+mj-lt"/>
                        </a:rPr>
                        <a:t>3%</a:t>
                      </a:r>
                    </a:p>
                  </a:txBody>
                  <a:tcPr marL="0" marR="0" marT="0" marB="0" anchor="ctr">
                    <a:lnL>
                      <a:noFill/>
                    </a:lnL>
                    <a:lnR>
                      <a:noFill/>
                    </a:lnR>
                    <a:lnT>
                      <a:noFill/>
                    </a:lnT>
                    <a:lnB>
                      <a:noFill/>
                    </a:lnB>
                    <a:solidFill>
                      <a:srgbClr val="FCEEF1"/>
                    </a:solidFill>
                  </a:tcPr>
                </a:tc>
                <a:tc>
                  <a:txBody>
                    <a:bodyPr/>
                    <a:lstStyle/>
                    <a:p>
                      <a:pPr algn="ctr" fontAlgn="ctr"/>
                      <a:r>
                        <a:rPr lang="en-US" sz="900" b="0" i="0" u="none" strike="noStrike" dirty="0">
                          <a:solidFill>
                            <a:srgbClr val="000000"/>
                          </a:solidFill>
                          <a:effectLst/>
                          <a:latin typeface="+mj-lt"/>
                        </a:rPr>
                        <a:t>19%</a:t>
                      </a:r>
                    </a:p>
                  </a:txBody>
                  <a:tcPr marL="0" marR="0" marT="0" marB="0" anchor="ctr">
                    <a:lnL>
                      <a:noFill/>
                    </a:lnL>
                    <a:lnR>
                      <a:noFill/>
                    </a:lnR>
                    <a:lnT>
                      <a:noFill/>
                    </a:lnT>
                    <a:lnB>
                      <a:noFill/>
                    </a:lnB>
                    <a:solidFill>
                      <a:srgbClr val="FAB3B5"/>
                    </a:solidFill>
                  </a:tcPr>
                </a:tc>
                <a:tc>
                  <a:txBody>
                    <a:bodyPr/>
                    <a:lstStyle/>
                    <a:p>
                      <a:pPr algn="ctr" fontAlgn="ctr"/>
                      <a:r>
                        <a:rPr lang="en-US" sz="900" b="0" i="0" u="none" strike="noStrike" dirty="0">
                          <a:solidFill>
                            <a:srgbClr val="000000"/>
                          </a:solidFill>
                          <a:effectLst/>
                          <a:latin typeface="+mj-lt"/>
                        </a:rPr>
                        <a:t>-6%</a:t>
                      </a:r>
                    </a:p>
                  </a:txBody>
                  <a:tcPr marL="0" marR="0" marT="0" marB="0" anchor="ctr">
                    <a:lnL>
                      <a:noFill/>
                    </a:lnL>
                    <a:lnR>
                      <a:noFill/>
                    </a:lnR>
                    <a:lnT>
                      <a:noFill/>
                    </a:lnT>
                    <a:lnB>
                      <a:noFill/>
                    </a:lnB>
                    <a:solidFill>
                      <a:srgbClr val="DBE5F3"/>
                    </a:solidFill>
                  </a:tcPr>
                </a:tc>
                <a:tc>
                  <a:txBody>
                    <a:bodyPr/>
                    <a:lstStyle/>
                    <a:p>
                      <a:pPr algn="ctr" fontAlgn="ctr"/>
                      <a:r>
                        <a:rPr lang="en-US" sz="900" b="0" i="0" u="none" strike="noStrike" dirty="0">
                          <a:solidFill>
                            <a:srgbClr val="000000"/>
                          </a:solidFill>
                          <a:effectLst/>
                          <a:latin typeface="+mj-lt"/>
                        </a:rPr>
                        <a:t>-7%</a:t>
                      </a:r>
                    </a:p>
                  </a:txBody>
                  <a:tcPr marL="0" marR="0" marT="0" marB="0" anchor="ctr">
                    <a:lnL>
                      <a:noFill/>
                    </a:lnL>
                    <a:lnR>
                      <a:noFill/>
                    </a:lnR>
                    <a:lnT>
                      <a:noFill/>
                    </a:lnT>
                    <a:lnB>
                      <a:noFill/>
                    </a:lnB>
                    <a:solidFill>
                      <a:srgbClr val="D5E0F1"/>
                    </a:solidFill>
                  </a:tcPr>
                </a:tc>
                <a:tc>
                  <a:txBody>
                    <a:bodyPr/>
                    <a:lstStyle/>
                    <a:p>
                      <a:pPr algn="ctr" fontAlgn="ctr"/>
                      <a:r>
                        <a:rPr lang="en-US" sz="900" b="0" i="0" u="none" strike="noStrike" dirty="0">
                          <a:solidFill>
                            <a:srgbClr val="000000"/>
                          </a:solidFill>
                          <a:effectLst/>
                          <a:latin typeface="+mj-lt"/>
                        </a:rPr>
                        <a:t>-5%</a:t>
                      </a:r>
                    </a:p>
                  </a:txBody>
                  <a:tcPr marL="0" marR="0" marT="0" marB="0" anchor="ctr">
                    <a:lnL>
                      <a:noFill/>
                    </a:lnL>
                    <a:lnR>
                      <a:noFill/>
                    </a:lnR>
                    <a:lnT>
                      <a:noFill/>
                    </a:lnT>
                    <a:lnB>
                      <a:noFill/>
                    </a:lnB>
                    <a:solidFill>
                      <a:srgbClr val="E2E9F5"/>
                    </a:solidFill>
                  </a:tcPr>
                </a:tc>
                <a:tc>
                  <a:txBody>
                    <a:bodyPr/>
                    <a:lstStyle/>
                    <a:p>
                      <a:pPr algn="ctr" fontAlgn="ctr"/>
                      <a:r>
                        <a:rPr lang="en-US" sz="900" b="0" i="0" u="none" strike="noStrike" dirty="0">
                          <a:solidFill>
                            <a:srgbClr val="000000"/>
                          </a:solidFill>
                          <a:effectLst/>
                          <a:latin typeface="+mj-lt"/>
                        </a:rPr>
                        <a:t>-1%</a:t>
                      </a:r>
                    </a:p>
                  </a:txBody>
                  <a:tcPr marL="0" marR="0" marT="0" marB="0" anchor="ctr">
                    <a:lnL>
                      <a:noFill/>
                    </a:lnL>
                    <a:lnR>
                      <a:noFill/>
                    </a:lnR>
                    <a:lnT>
                      <a:noFill/>
                    </a:lnT>
                    <a:lnB>
                      <a:noFill/>
                    </a:lnB>
                    <a:solidFill>
                      <a:srgbClr val="FCFCFF"/>
                    </a:solidFill>
                  </a:tcPr>
                </a:tc>
                <a:tc>
                  <a:txBody>
                    <a:bodyPr/>
                    <a:lstStyle/>
                    <a:p>
                      <a:pPr algn="ctr" fontAlgn="ctr"/>
                      <a:r>
                        <a:rPr lang="en-US" sz="900" b="0" i="0" u="none" strike="noStrike" dirty="0">
                          <a:solidFill>
                            <a:srgbClr val="000000"/>
                          </a:solidFill>
                          <a:effectLst/>
                          <a:latin typeface="+mj-lt"/>
                        </a:rPr>
                        <a:t>-5%</a:t>
                      </a:r>
                    </a:p>
                  </a:txBody>
                  <a:tcPr marL="0" marR="0" marT="0" marB="0" anchor="ctr">
                    <a:lnL>
                      <a:noFill/>
                    </a:lnL>
                    <a:lnR>
                      <a:noFill/>
                    </a:lnR>
                    <a:lnT>
                      <a:noFill/>
                    </a:lnT>
                    <a:lnB>
                      <a:noFill/>
                    </a:lnB>
                    <a:solidFill>
                      <a:srgbClr val="E2E9F5"/>
                    </a:solidFill>
                  </a:tcPr>
                </a:tc>
              </a:tr>
            </a:tbl>
          </a:graphicData>
        </a:graphic>
      </p:graphicFrame>
      <p:sp>
        <p:nvSpPr>
          <p:cNvPr id="7" name="TextBox 6"/>
          <p:cNvSpPr txBox="1"/>
          <p:nvPr/>
        </p:nvSpPr>
        <p:spPr>
          <a:xfrm>
            <a:off x="3681427" y="1524000"/>
            <a:ext cx="2795573" cy="307777"/>
          </a:xfrm>
          <a:prstGeom prst="rect">
            <a:avLst/>
          </a:prstGeom>
          <a:noFill/>
        </p:spPr>
        <p:txBody>
          <a:bodyPr wrap="none" rtlCol="0">
            <a:spAutoFit/>
          </a:bodyPr>
          <a:lstStyle/>
          <a:p>
            <a:r>
              <a:rPr lang="en-US" sz="1400" dirty="0" smtClean="0"/>
              <a:t>Difference from the WW Average</a:t>
            </a:r>
            <a:endParaRPr lang="en-US" sz="1400" dirty="0"/>
          </a:p>
        </p:txBody>
      </p:sp>
      <p:sp>
        <p:nvSpPr>
          <p:cNvPr id="8" name="TextBox 7"/>
          <p:cNvSpPr txBox="1"/>
          <p:nvPr/>
        </p:nvSpPr>
        <p:spPr>
          <a:xfrm>
            <a:off x="435470" y="6172200"/>
            <a:ext cx="1393330" cy="507831"/>
          </a:xfrm>
          <a:prstGeom prst="rect">
            <a:avLst/>
          </a:prstGeom>
          <a:noFill/>
        </p:spPr>
        <p:txBody>
          <a:bodyPr wrap="none" rtlCol="0">
            <a:spAutoFit/>
          </a:bodyPr>
          <a:lstStyle/>
          <a:p>
            <a:r>
              <a:rPr lang="en-US" sz="900" b="1" dirty="0" smtClean="0"/>
              <a:t>Red = Above Average</a:t>
            </a:r>
          </a:p>
          <a:p>
            <a:r>
              <a:rPr lang="en-US" sz="900" b="1" dirty="0" smtClean="0"/>
              <a:t>White = Average</a:t>
            </a:r>
          </a:p>
          <a:p>
            <a:r>
              <a:rPr lang="en-US" sz="900" b="1" dirty="0" smtClean="0"/>
              <a:t>Blue = Below Average</a:t>
            </a:r>
            <a:endParaRPr lang="en-US" sz="900" b="1" dirty="0"/>
          </a:p>
        </p:txBody>
      </p:sp>
    </p:spTree>
    <p:extLst>
      <p:ext uri="{BB962C8B-B14F-4D97-AF65-F5344CB8AC3E}">
        <p14:creationId xmlns:p14="http://schemas.microsoft.com/office/powerpoint/2010/main" val="3556438235"/>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353290" y="-76200"/>
            <a:ext cx="8409709" cy="1253395"/>
          </a:xfrm>
        </p:spPr>
        <p:txBody>
          <a:bodyPr/>
          <a:lstStyle/>
          <a:p>
            <a:pPr algn="r"/>
            <a:r>
              <a:rPr lang="en-US" sz="2800" dirty="0" smtClean="0">
                <a:solidFill>
                  <a:schemeClr val="bg1"/>
                </a:solidFill>
                <a:latin typeface="+mj-lt"/>
              </a:rPr>
              <a:t>Bullying is Contagious </a:t>
            </a:r>
            <a:endParaRPr lang="en-US" sz="2800" dirty="0">
              <a:solidFill>
                <a:schemeClr val="bg1"/>
              </a:solidFill>
              <a:latin typeface="+mj-lt"/>
            </a:endParaRPr>
          </a:p>
        </p:txBody>
      </p:sp>
      <p:graphicFrame>
        <p:nvGraphicFramePr>
          <p:cNvPr id="4" name="Chart 3"/>
          <p:cNvGraphicFramePr/>
          <p:nvPr>
            <p:extLst>
              <p:ext uri="{D42A27DB-BD31-4B8C-83A1-F6EECF244321}">
                <p14:modId xmlns:p14="http://schemas.microsoft.com/office/powerpoint/2010/main" val="2630727930"/>
              </p:ext>
            </p:extLst>
          </p:nvPr>
        </p:nvGraphicFramePr>
        <p:xfrm>
          <a:off x="685800" y="1295400"/>
          <a:ext cx="3429000" cy="25908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p:nvPr>
            <p:extLst>
              <p:ext uri="{D42A27DB-BD31-4B8C-83A1-F6EECF244321}">
                <p14:modId xmlns:p14="http://schemas.microsoft.com/office/powerpoint/2010/main" val="3021396567"/>
              </p:ext>
            </p:extLst>
          </p:nvPr>
        </p:nvGraphicFramePr>
        <p:xfrm>
          <a:off x="4572000" y="1295400"/>
          <a:ext cx="3429000" cy="2590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p:nvPr>
            <p:extLst>
              <p:ext uri="{D42A27DB-BD31-4B8C-83A1-F6EECF244321}">
                <p14:modId xmlns:p14="http://schemas.microsoft.com/office/powerpoint/2010/main" val="2462771482"/>
              </p:ext>
            </p:extLst>
          </p:nvPr>
        </p:nvGraphicFramePr>
        <p:xfrm>
          <a:off x="2705100" y="3962400"/>
          <a:ext cx="3429000" cy="2590800"/>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p:cNvSpPr txBox="1"/>
          <p:nvPr/>
        </p:nvSpPr>
        <p:spPr bwMode="gray">
          <a:xfrm>
            <a:off x="457200" y="1143000"/>
            <a:ext cx="2590800" cy="374571"/>
          </a:xfrm>
          <a:prstGeom prst="roundRect">
            <a:avLst/>
          </a:prstGeom>
          <a:solidFill>
            <a:srgbClr val="10253F"/>
          </a:solidFill>
          <a:ln w="38100">
            <a:noFill/>
          </a:ln>
          <a:effectLst>
            <a:outerShdw blurRad="50800" dist="38100" dir="2700000" algn="tl" rotWithShape="0">
              <a:prstClr val="black">
                <a:alpha val="40000"/>
              </a:prstClr>
            </a:outerShdw>
          </a:effectLst>
        </p:spPr>
        <p:txBody>
          <a:bodyPr wrap="square" lIns="0" tIns="0" rIns="0" bIns="0" rtlCol="0">
            <a:spAutoFit/>
          </a:bodyPr>
          <a:lstStyle/>
          <a:p>
            <a:pPr algn="ctr"/>
            <a:r>
              <a:rPr lang="en-US" sz="1100" b="1" dirty="0" smtClean="0">
                <a:solidFill>
                  <a:prstClr val="white"/>
                </a:solidFill>
                <a:ea typeface="Verdana" pitchFamily="34" charset="0"/>
                <a:cs typeface="Verdana" pitchFamily="34" charset="0"/>
              </a:rPr>
              <a:t>If my </a:t>
            </a:r>
            <a:r>
              <a:rPr lang="en-US" sz="1100" b="1" dirty="0">
                <a:solidFill>
                  <a:prstClr val="white"/>
                </a:solidFill>
                <a:ea typeface="Verdana" pitchFamily="34" charset="0"/>
                <a:cs typeface="Verdana" pitchFamily="34" charset="0"/>
              </a:rPr>
              <a:t>f</a:t>
            </a:r>
            <a:r>
              <a:rPr lang="en-US" sz="1100" b="1" dirty="0" smtClean="0">
                <a:solidFill>
                  <a:prstClr val="white"/>
                </a:solidFill>
                <a:ea typeface="Verdana" pitchFamily="34" charset="0"/>
                <a:cs typeface="Verdana" pitchFamily="34" charset="0"/>
              </a:rPr>
              <a:t>riends </a:t>
            </a:r>
            <a:r>
              <a:rPr lang="en-US" sz="1100" b="1" dirty="0">
                <a:solidFill>
                  <a:prstClr val="white"/>
                </a:solidFill>
                <a:ea typeface="Verdana" pitchFamily="34" charset="0"/>
                <a:cs typeface="Verdana" pitchFamily="34" charset="0"/>
              </a:rPr>
              <a:t>a</a:t>
            </a:r>
            <a:r>
              <a:rPr lang="en-US" sz="1100" b="1" dirty="0" smtClean="0">
                <a:solidFill>
                  <a:prstClr val="white"/>
                </a:solidFill>
                <a:ea typeface="Verdana" pitchFamily="34" charset="0"/>
                <a:cs typeface="Verdana" pitchFamily="34" charset="0"/>
              </a:rPr>
              <a:t>re </a:t>
            </a:r>
            <a:r>
              <a:rPr lang="en-US" sz="1100" b="1" dirty="0">
                <a:solidFill>
                  <a:prstClr val="white"/>
                </a:solidFill>
                <a:ea typeface="Verdana" pitchFamily="34" charset="0"/>
                <a:cs typeface="Verdana" pitchFamily="34" charset="0"/>
              </a:rPr>
              <a:t>o</a:t>
            </a:r>
            <a:r>
              <a:rPr lang="en-US" sz="1100" b="1" dirty="0" smtClean="0">
                <a:solidFill>
                  <a:prstClr val="white"/>
                </a:solidFill>
                <a:ea typeface="Verdana" pitchFamily="34" charset="0"/>
                <a:cs typeface="Verdana" pitchFamily="34" charset="0"/>
              </a:rPr>
              <a:t>nline </a:t>
            </a:r>
            <a:r>
              <a:rPr lang="en-US" sz="1100" b="1" dirty="0">
                <a:solidFill>
                  <a:prstClr val="white"/>
                </a:solidFill>
                <a:ea typeface="Verdana" pitchFamily="34" charset="0"/>
                <a:cs typeface="Verdana" pitchFamily="34" charset="0"/>
              </a:rPr>
              <a:t>b</a:t>
            </a:r>
            <a:r>
              <a:rPr lang="en-US" sz="1100" b="1" dirty="0" smtClean="0">
                <a:solidFill>
                  <a:prstClr val="white"/>
                </a:solidFill>
                <a:ea typeface="Verdana" pitchFamily="34" charset="0"/>
                <a:cs typeface="Verdana" pitchFamily="34" charset="0"/>
              </a:rPr>
              <a:t>ullies, I’m more </a:t>
            </a:r>
            <a:r>
              <a:rPr lang="en-US" sz="1100" b="1" dirty="0">
                <a:solidFill>
                  <a:prstClr val="white"/>
                </a:solidFill>
                <a:ea typeface="Verdana" pitchFamily="34" charset="0"/>
                <a:cs typeface="Verdana" pitchFamily="34" charset="0"/>
              </a:rPr>
              <a:t>l</a:t>
            </a:r>
            <a:r>
              <a:rPr lang="en-US" sz="1100" b="1" dirty="0" smtClean="0">
                <a:solidFill>
                  <a:prstClr val="white"/>
                </a:solidFill>
                <a:ea typeface="Verdana" pitchFamily="34" charset="0"/>
                <a:cs typeface="Verdana" pitchFamily="34" charset="0"/>
              </a:rPr>
              <a:t>ikely </a:t>
            </a:r>
            <a:r>
              <a:rPr lang="en-US" sz="1100" b="1" dirty="0">
                <a:solidFill>
                  <a:prstClr val="white"/>
                </a:solidFill>
                <a:ea typeface="Verdana" pitchFamily="34" charset="0"/>
                <a:cs typeface="Verdana" pitchFamily="34" charset="0"/>
              </a:rPr>
              <a:t>t</a:t>
            </a:r>
            <a:r>
              <a:rPr lang="en-US" sz="1100" b="1" dirty="0" smtClean="0">
                <a:solidFill>
                  <a:prstClr val="white"/>
                </a:solidFill>
                <a:ea typeface="Verdana" pitchFamily="34" charset="0"/>
                <a:cs typeface="Verdana" pitchFamily="34" charset="0"/>
              </a:rPr>
              <a:t>o </a:t>
            </a:r>
            <a:r>
              <a:rPr lang="en-US" sz="1100" b="1" dirty="0">
                <a:solidFill>
                  <a:prstClr val="white"/>
                </a:solidFill>
                <a:ea typeface="Verdana" pitchFamily="34" charset="0"/>
                <a:cs typeface="Verdana" pitchFamily="34" charset="0"/>
              </a:rPr>
              <a:t>b</a:t>
            </a:r>
            <a:r>
              <a:rPr lang="en-US" sz="1100" b="1" dirty="0" smtClean="0">
                <a:solidFill>
                  <a:prstClr val="white"/>
                </a:solidFill>
                <a:ea typeface="Verdana" pitchFamily="34" charset="0"/>
                <a:cs typeface="Verdana" pitchFamily="34" charset="0"/>
              </a:rPr>
              <a:t>e </a:t>
            </a:r>
            <a:r>
              <a:rPr lang="en-US" sz="1100" b="1" dirty="0">
                <a:solidFill>
                  <a:prstClr val="white"/>
                </a:solidFill>
                <a:ea typeface="Verdana" pitchFamily="34" charset="0"/>
                <a:cs typeface="Verdana" pitchFamily="34" charset="0"/>
              </a:rPr>
              <a:t>o</a:t>
            </a:r>
            <a:r>
              <a:rPr lang="en-US" sz="1100" b="1" dirty="0" smtClean="0">
                <a:solidFill>
                  <a:prstClr val="white"/>
                </a:solidFill>
                <a:ea typeface="Verdana" pitchFamily="34" charset="0"/>
                <a:cs typeface="Verdana" pitchFamily="34" charset="0"/>
              </a:rPr>
              <a:t>ne </a:t>
            </a:r>
            <a:r>
              <a:rPr lang="en-US" sz="1100" b="1" dirty="0">
                <a:solidFill>
                  <a:prstClr val="white"/>
                </a:solidFill>
                <a:ea typeface="Verdana" pitchFamily="34" charset="0"/>
                <a:cs typeface="Verdana" pitchFamily="34" charset="0"/>
              </a:rPr>
              <a:t>t</a:t>
            </a:r>
            <a:r>
              <a:rPr lang="en-US" sz="1100" b="1" dirty="0" smtClean="0">
                <a:solidFill>
                  <a:prstClr val="white"/>
                </a:solidFill>
                <a:ea typeface="Verdana" pitchFamily="34" charset="0"/>
                <a:cs typeface="Verdana" pitchFamily="34" charset="0"/>
              </a:rPr>
              <a:t>oo</a:t>
            </a:r>
          </a:p>
        </p:txBody>
      </p:sp>
      <p:sp>
        <p:nvSpPr>
          <p:cNvPr id="11" name="TextBox 10"/>
          <p:cNvSpPr txBox="1"/>
          <p:nvPr/>
        </p:nvSpPr>
        <p:spPr bwMode="gray">
          <a:xfrm>
            <a:off x="4419600" y="1149424"/>
            <a:ext cx="2590800" cy="374571"/>
          </a:xfrm>
          <a:prstGeom prst="roundRect">
            <a:avLst/>
          </a:prstGeom>
          <a:solidFill>
            <a:srgbClr val="10253F"/>
          </a:solidFill>
          <a:ln w="38100">
            <a:noFill/>
          </a:ln>
          <a:effectLst>
            <a:outerShdw blurRad="50800" dist="38100" dir="2700000" algn="tl" rotWithShape="0">
              <a:prstClr val="black">
                <a:alpha val="40000"/>
              </a:prstClr>
            </a:outerShdw>
          </a:effectLst>
        </p:spPr>
        <p:txBody>
          <a:bodyPr wrap="square" lIns="0" tIns="0" rIns="0" bIns="0" rtlCol="0">
            <a:spAutoFit/>
          </a:bodyPr>
          <a:lstStyle/>
          <a:p>
            <a:pPr algn="ctr"/>
            <a:r>
              <a:rPr lang="en-US" sz="1100" b="1" dirty="0" smtClean="0">
                <a:solidFill>
                  <a:prstClr val="white"/>
                </a:solidFill>
                <a:ea typeface="Verdana" pitchFamily="34" charset="0"/>
                <a:cs typeface="Verdana" pitchFamily="34" charset="0"/>
              </a:rPr>
              <a:t>Online bullies Are more </a:t>
            </a:r>
            <a:r>
              <a:rPr lang="en-US" sz="1100" b="1" dirty="0">
                <a:solidFill>
                  <a:prstClr val="white"/>
                </a:solidFill>
                <a:ea typeface="Verdana" pitchFamily="34" charset="0"/>
                <a:cs typeface="Verdana" pitchFamily="34" charset="0"/>
              </a:rPr>
              <a:t>l</a:t>
            </a:r>
            <a:r>
              <a:rPr lang="en-US" sz="1100" b="1" dirty="0" smtClean="0">
                <a:solidFill>
                  <a:prstClr val="white"/>
                </a:solidFill>
                <a:ea typeface="Verdana" pitchFamily="34" charset="0"/>
                <a:cs typeface="Verdana" pitchFamily="34" charset="0"/>
              </a:rPr>
              <a:t>ikely </a:t>
            </a:r>
            <a:r>
              <a:rPr lang="en-US" sz="1100" b="1" dirty="0">
                <a:solidFill>
                  <a:prstClr val="white"/>
                </a:solidFill>
                <a:ea typeface="Verdana" pitchFamily="34" charset="0"/>
                <a:cs typeface="Verdana" pitchFamily="34" charset="0"/>
              </a:rPr>
              <a:t>t</a:t>
            </a:r>
            <a:r>
              <a:rPr lang="en-US" sz="1100" b="1" dirty="0" smtClean="0">
                <a:solidFill>
                  <a:prstClr val="white"/>
                </a:solidFill>
                <a:ea typeface="Verdana" pitchFamily="34" charset="0"/>
                <a:cs typeface="Verdana" pitchFamily="34" charset="0"/>
              </a:rPr>
              <a:t>o </a:t>
            </a:r>
            <a:r>
              <a:rPr lang="en-US" sz="1100" b="1" dirty="0">
                <a:solidFill>
                  <a:prstClr val="white"/>
                </a:solidFill>
                <a:ea typeface="Verdana" pitchFamily="34" charset="0"/>
                <a:cs typeface="Verdana" pitchFamily="34" charset="0"/>
              </a:rPr>
              <a:t>b</a:t>
            </a:r>
            <a:r>
              <a:rPr lang="en-US" sz="1100" b="1" dirty="0" smtClean="0">
                <a:solidFill>
                  <a:prstClr val="white"/>
                </a:solidFill>
                <a:ea typeface="Verdana" pitchFamily="34" charset="0"/>
                <a:cs typeface="Verdana" pitchFamily="34" charset="0"/>
              </a:rPr>
              <a:t>e </a:t>
            </a:r>
            <a:r>
              <a:rPr lang="en-US" sz="1100" b="1" dirty="0">
                <a:solidFill>
                  <a:prstClr val="white"/>
                </a:solidFill>
                <a:ea typeface="Verdana" pitchFamily="34" charset="0"/>
                <a:cs typeface="Verdana" pitchFamily="34" charset="0"/>
              </a:rPr>
              <a:t>v</a:t>
            </a:r>
            <a:r>
              <a:rPr lang="en-US" sz="1100" b="1" dirty="0" smtClean="0">
                <a:solidFill>
                  <a:prstClr val="white"/>
                </a:solidFill>
                <a:ea typeface="Verdana" pitchFamily="34" charset="0"/>
                <a:cs typeface="Verdana" pitchFamily="34" charset="0"/>
              </a:rPr>
              <a:t>ictims of bullying</a:t>
            </a:r>
          </a:p>
        </p:txBody>
      </p:sp>
      <p:sp>
        <p:nvSpPr>
          <p:cNvPr id="12" name="TextBox 11"/>
          <p:cNvSpPr txBox="1"/>
          <p:nvPr/>
        </p:nvSpPr>
        <p:spPr bwMode="gray">
          <a:xfrm>
            <a:off x="2438400" y="3962399"/>
            <a:ext cx="2590800" cy="374571"/>
          </a:xfrm>
          <a:prstGeom prst="roundRect">
            <a:avLst/>
          </a:prstGeom>
          <a:solidFill>
            <a:srgbClr val="10253F"/>
          </a:solidFill>
          <a:ln w="38100">
            <a:noFill/>
          </a:ln>
          <a:effectLst>
            <a:outerShdw blurRad="50800" dist="38100" dir="2700000" algn="tl" rotWithShape="0">
              <a:prstClr val="black">
                <a:alpha val="40000"/>
              </a:prstClr>
            </a:outerShdw>
          </a:effectLst>
        </p:spPr>
        <p:txBody>
          <a:bodyPr wrap="square" lIns="0" tIns="0" rIns="0" bIns="0" rtlCol="0">
            <a:spAutoFit/>
          </a:bodyPr>
          <a:lstStyle/>
          <a:p>
            <a:pPr algn="ctr"/>
            <a:r>
              <a:rPr lang="en-US" sz="1100" b="1" dirty="0" smtClean="0">
                <a:solidFill>
                  <a:prstClr val="white"/>
                </a:solidFill>
                <a:ea typeface="Verdana" pitchFamily="34" charset="0"/>
                <a:cs typeface="Verdana" pitchFamily="34" charset="0"/>
              </a:rPr>
              <a:t>Children who’ve </a:t>
            </a:r>
            <a:r>
              <a:rPr lang="en-US" sz="1100" b="1" dirty="0">
                <a:solidFill>
                  <a:prstClr val="white"/>
                </a:solidFill>
                <a:ea typeface="Verdana" pitchFamily="34" charset="0"/>
                <a:cs typeface="Verdana" pitchFamily="34" charset="0"/>
              </a:rPr>
              <a:t>b</a:t>
            </a:r>
            <a:r>
              <a:rPr lang="en-US" sz="1100" b="1" dirty="0" smtClean="0">
                <a:solidFill>
                  <a:prstClr val="white"/>
                </a:solidFill>
                <a:ea typeface="Verdana" pitchFamily="34" charset="0"/>
                <a:cs typeface="Verdana" pitchFamily="34" charset="0"/>
              </a:rPr>
              <a:t>een bullied are More likely </a:t>
            </a:r>
            <a:r>
              <a:rPr lang="en-US" sz="1100" b="1" dirty="0">
                <a:solidFill>
                  <a:prstClr val="white"/>
                </a:solidFill>
                <a:ea typeface="Verdana" pitchFamily="34" charset="0"/>
                <a:cs typeface="Verdana" pitchFamily="34" charset="0"/>
              </a:rPr>
              <a:t>t</a:t>
            </a:r>
            <a:r>
              <a:rPr lang="en-US" sz="1100" b="1" dirty="0" smtClean="0">
                <a:solidFill>
                  <a:prstClr val="white"/>
                </a:solidFill>
                <a:ea typeface="Verdana" pitchFamily="34" charset="0"/>
                <a:cs typeface="Verdana" pitchFamily="34" charset="0"/>
              </a:rPr>
              <a:t>o bully others</a:t>
            </a:r>
          </a:p>
        </p:txBody>
      </p:sp>
    </p:spTree>
    <p:extLst>
      <p:ext uri="{BB962C8B-B14F-4D97-AF65-F5344CB8AC3E}">
        <p14:creationId xmlns:p14="http://schemas.microsoft.com/office/powerpoint/2010/main" val="917743141"/>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extLst>
              <p:ext uri="{D42A27DB-BD31-4B8C-83A1-F6EECF244321}">
                <p14:modId xmlns:p14="http://schemas.microsoft.com/office/powerpoint/2010/main" val="1830605665"/>
              </p:ext>
            </p:extLst>
          </p:nvPr>
        </p:nvGraphicFramePr>
        <p:xfrm>
          <a:off x="159326" y="2514600"/>
          <a:ext cx="8756073"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353290" y="-76200"/>
            <a:ext cx="8409709" cy="1253395"/>
          </a:xfrm>
        </p:spPr>
        <p:txBody>
          <a:bodyPr/>
          <a:lstStyle/>
          <a:p>
            <a:pPr algn="r"/>
            <a:r>
              <a:rPr lang="en-US" sz="2800" dirty="0">
                <a:solidFill>
                  <a:schemeClr val="bg1"/>
                </a:solidFill>
                <a:latin typeface="+mj-lt"/>
              </a:rPr>
              <a:t>B</a:t>
            </a:r>
            <a:r>
              <a:rPr lang="en-US" sz="2800" dirty="0" smtClean="0">
                <a:solidFill>
                  <a:schemeClr val="bg1"/>
                </a:solidFill>
                <a:latin typeface="+mj-lt"/>
              </a:rPr>
              <a:t>ullying Someone Else Online &amp; Offline</a:t>
            </a:r>
            <a:endParaRPr lang="en-US" sz="2800" dirty="0">
              <a:solidFill>
                <a:schemeClr val="bg1"/>
              </a:solidFill>
              <a:latin typeface="+mj-lt"/>
            </a:endParaRPr>
          </a:p>
        </p:txBody>
      </p:sp>
      <p:sp>
        <p:nvSpPr>
          <p:cNvPr id="6" name="TextBox 5"/>
          <p:cNvSpPr txBox="1"/>
          <p:nvPr/>
        </p:nvSpPr>
        <p:spPr>
          <a:xfrm>
            <a:off x="76200" y="6474023"/>
            <a:ext cx="4391891" cy="307777"/>
          </a:xfrm>
          <a:prstGeom prst="rect">
            <a:avLst/>
          </a:prstGeom>
          <a:noFill/>
        </p:spPr>
        <p:txBody>
          <a:bodyPr wrap="square" lIns="0" tIns="0" rIns="0" bIns="0" rtlCol="0">
            <a:spAutoFit/>
          </a:bodyPr>
          <a:lstStyle/>
          <a:p>
            <a:r>
              <a:rPr lang="en-US" sz="1000" i="1" dirty="0" smtClean="0"/>
              <a:t>Q4</a:t>
            </a:r>
            <a:r>
              <a:rPr lang="en-US" sz="1000" i="1" dirty="0"/>
              <a:t>. Which of these has ever happened to you at school, outside of school grounds, or on the Internet? </a:t>
            </a:r>
          </a:p>
        </p:txBody>
      </p:sp>
      <p:sp>
        <p:nvSpPr>
          <p:cNvPr id="12" name="Content Placeholder 8"/>
          <p:cNvSpPr txBox="1">
            <a:spLocks/>
          </p:cNvSpPr>
          <p:nvPr/>
        </p:nvSpPr>
        <p:spPr>
          <a:xfrm>
            <a:off x="304800" y="1371600"/>
            <a:ext cx="8722659" cy="1219200"/>
          </a:xfrm>
          <a:prstGeom prst="rect">
            <a:avLst/>
          </a:prstGeom>
          <a:ln>
            <a:miter lim="800000"/>
            <a:headEnd/>
            <a:tailEnd/>
          </a:ln>
          <a:extLst/>
        </p:spPr>
        <p:txBody>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Geneva" pitchFamily="-111" charset="0"/>
                <a:cs typeface="Geneva" pitchFamily="-111"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Geneva" pitchFamily="-111" charset="0"/>
                <a:cs typeface="Geneva" pitchFamily="-111" charset="0"/>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Geneva" pitchFamily="-111" charset="0"/>
                <a:cs typeface="Geneva" pitchFamily="-111" charset="0"/>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Geneva" pitchFamily="-111" charset="0"/>
                <a:cs typeface="Geneva" pitchFamily="-111" charset="0"/>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Geneva" pitchFamily="-111" charset="0"/>
                <a:cs typeface="Geneva" pitchFamily="-111"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buSzPct val="67000"/>
              <a:buBlip>
                <a:blip r:embed="rId4"/>
              </a:buBlip>
              <a:defRPr/>
            </a:pPr>
            <a:r>
              <a:rPr lang="en-US" sz="1200" dirty="0">
                <a:solidFill>
                  <a:prstClr val="black"/>
                </a:solidFill>
                <a:latin typeface="Segoe UI" pitchFamily="34" charset="0"/>
                <a:ea typeface="Segoe UI" pitchFamily="34" charset="0"/>
                <a:cs typeface="Segoe UI" pitchFamily="34" charset="0"/>
              </a:rPr>
              <a:t>C</a:t>
            </a:r>
            <a:r>
              <a:rPr lang="en-US" sz="1200" dirty="0" smtClean="0">
                <a:solidFill>
                  <a:prstClr val="black"/>
                </a:solidFill>
                <a:latin typeface="Segoe UI" pitchFamily="34" charset="0"/>
                <a:ea typeface="Segoe UI" pitchFamily="34" charset="0"/>
                <a:cs typeface="Segoe UI" pitchFamily="34" charset="0"/>
              </a:rPr>
              <a:t>ountries/regions with high bullying, also report high bullying of others – esp. China, India, Singapore, Argentina and Turkey. </a:t>
            </a:r>
          </a:p>
          <a:p>
            <a:pPr lvl="0">
              <a:buSzPct val="67000"/>
              <a:buBlip>
                <a:blip r:embed="rId4"/>
              </a:buBlip>
              <a:defRPr/>
            </a:pPr>
            <a:r>
              <a:rPr lang="en-US" sz="1200" dirty="0" smtClean="0">
                <a:solidFill>
                  <a:prstClr val="black"/>
                </a:solidFill>
                <a:latin typeface="Segoe UI" pitchFamily="34" charset="0"/>
                <a:ea typeface="Segoe UI" pitchFamily="34" charset="0"/>
                <a:cs typeface="Segoe UI" pitchFamily="34" charset="0"/>
              </a:rPr>
              <a:t>China, Singapore and Pakistan are the only countries/regions where bullying someone else online is higher than bullying someone else offline. The anonymous nature of the Internet makes bullying easier and subject to less self-policing from peers.  As a result, children </a:t>
            </a:r>
            <a:r>
              <a:rPr lang="en-US" sz="1200" dirty="0">
                <a:solidFill>
                  <a:prstClr val="black"/>
                </a:solidFill>
                <a:latin typeface="Segoe UI" pitchFamily="34" charset="0"/>
                <a:ea typeface="Segoe UI" pitchFamily="34" charset="0"/>
                <a:cs typeface="Segoe UI" pitchFamily="34" charset="0"/>
              </a:rPr>
              <a:t>in these </a:t>
            </a:r>
            <a:r>
              <a:rPr lang="en-US" sz="1200" dirty="0" smtClean="0">
                <a:solidFill>
                  <a:prstClr val="black"/>
                </a:solidFill>
                <a:latin typeface="Segoe UI" pitchFamily="34" charset="0"/>
                <a:ea typeface="Segoe UI" pitchFamily="34" charset="0"/>
                <a:cs typeface="Segoe UI" pitchFamily="34" charset="0"/>
              </a:rPr>
              <a:t>countries/regions </a:t>
            </a:r>
            <a:r>
              <a:rPr lang="en-US" sz="1200" dirty="0">
                <a:solidFill>
                  <a:prstClr val="black"/>
                </a:solidFill>
                <a:latin typeface="Segoe UI" pitchFamily="34" charset="0"/>
                <a:ea typeface="Segoe UI" pitchFamily="34" charset="0"/>
                <a:cs typeface="Segoe UI" pitchFamily="34" charset="0"/>
              </a:rPr>
              <a:t>may </a:t>
            </a:r>
            <a:r>
              <a:rPr lang="en-US" sz="1200" dirty="0" smtClean="0">
                <a:solidFill>
                  <a:prstClr val="black"/>
                </a:solidFill>
                <a:latin typeface="Segoe UI" pitchFamily="34" charset="0"/>
                <a:ea typeface="Segoe UI" pitchFamily="34" charset="0"/>
                <a:cs typeface="Segoe UI" pitchFamily="34" charset="0"/>
              </a:rPr>
              <a:t>have </a:t>
            </a:r>
            <a:r>
              <a:rPr lang="en-US" sz="1200" dirty="0">
                <a:solidFill>
                  <a:prstClr val="black"/>
                </a:solidFill>
                <a:latin typeface="Segoe UI" pitchFamily="34" charset="0"/>
                <a:ea typeface="Segoe UI" pitchFamily="34" charset="0"/>
                <a:cs typeface="Segoe UI" pitchFamily="34" charset="0"/>
              </a:rPr>
              <a:t>shifted a disproportionate amount of their </a:t>
            </a:r>
            <a:r>
              <a:rPr lang="en-US" sz="1200" dirty="0" smtClean="0">
                <a:solidFill>
                  <a:prstClr val="black"/>
                </a:solidFill>
                <a:latin typeface="Segoe UI" pitchFamily="34" charset="0"/>
                <a:ea typeface="Segoe UI" pitchFamily="34" charset="0"/>
                <a:cs typeface="Segoe UI" pitchFamily="34" charset="0"/>
              </a:rPr>
              <a:t>bullying </a:t>
            </a:r>
            <a:r>
              <a:rPr lang="en-US" sz="1200" dirty="0">
                <a:solidFill>
                  <a:prstClr val="black"/>
                </a:solidFill>
                <a:latin typeface="Segoe UI" pitchFamily="34" charset="0"/>
                <a:ea typeface="Segoe UI" pitchFamily="34" charset="0"/>
                <a:cs typeface="Segoe UI" pitchFamily="34" charset="0"/>
              </a:rPr>
              <a:t>online. </a:t>
            </a:r>
            <a:endParaRPr lang="en-US" sz="1200" dirty="0" smtClean="0">
              <a:solidFill>
                <a:prstClr val="black"/>
              </a:solidFill>
              <a:latin typeface="Segoe UI" pitchFamily="34" charset="0"/>
              <a:ea typeface="Segoe UI" pitchFamily="34" charset="0"/>
              <a:cs typeface="Segoe UI" pitchFamily="34" charset="0"/>
            </a:endParaRPr>
          </a:p>
        </p:txBody>
      </p:sp>
      <p:sp>
        <p:nvSpPr>
          <p:cNvPr id="14" name="TextBox 13"/>
          <p:cNvSpPr txBox="1"/>
          <p:nvPr/>
        </p:nvSpPr>
        <p:spPr>
          <a:xfrm>
            <a:off x="5029286" y="3200400"/>
            <a:ext cx="3733714" cy="707886"/>
          </a:xfrm>
          <a:prstGeom prst="rect">
            <a:avLst/>
          </a:prstGeom>
          <a:solidFill>
            <a:schemeClr val="accent1"/>
          </a:solidFill>
        </p:spPr>
        <p:txBody>
          <a:bodyPr wrap="none" rtlCol="0">
            <a:spAutoFit/>
          </a:bodyPr>
          <a:lstStyle/>
          <a:p>
            <a:pPr algn="ctr"/>
            <a:r>
              <a:rPr lang="en-US" sz="1000" b="1" u="sng" dirty="0">
                <a:solidFill>
                  <a:schemeClr val="bg1"/>
                </a:solidFill>
                <a:latin typeface="+mj-lt"/>
              </a:rPr>
              <a:t>Q4. Online </a:t>
            </a:r>
            <a:r>
              <a:rPr lang="en-US" sz="1000" b="1" u="sng" dirty="0" smtClean="0">
                <a:solidFill>
                  <a:schemeClr val="bg1"/>
                </a:solidFill>
                <a:latin typeface="+mj-lt"/>
              </a:rPr>
              <a:t>Bullying </a:t>
            </a:r>
            <a:r>
              <a:rPr lang="en-US" sz="1000" b="1" u="sng" dirty="0">
                <a:solidFill>
                  <a:schemeClr val="bg1"/>
                </a:solidFill>
                <a:latin typeface="+mj-lt"/>
              </a:rPr>
              <a:t>of Others Definition</a:t>
            </a:r>
          </a:p>
          <a:p>
            <a:pPr marL="171450" indent="-171450">
              <a:buFont typeface="Arial" pitchFamily="34" charset="0"/>
              <a:buChar char="•"/>
            </a:pPr>
            <a:r>
              <a:rPr lang="en-US" sz="1000" b="1" dirty="0" smtClean="0">
                <a:solidFill>
                  <a:schemeClr val="bg1"/>
                </a:solidFill>
                <a:latin typeface="+mj-lt"/>
              </a:rPr>
              <a:t>You have been </a:t>
            </a:r>
            <a:r>
              <a:rPr lang="en-US" sz="1000" b="1" dirty="0">
                <a:solidFill>
                  <a:schemeClr val="bg1"/>
                </a:solidFill>
                <a:latin typeface="+mj-lt"/>
              </a:rPr>
              <a:t>unfriendly or mean toward you on the Internet</a:t>
            </a:r>
          </a:p>
          <a:p>
            <a:pPr marL="171450" indent="-171450">
              <a:buFont typeface="Arial" pitchFamily="34" charset="0"/>
              <a:buChar char="•"/>
            </a:pPr>
            <a:r>
              <a:rPr lang="en-US" sz="1000" b="1" dirty="0" smtClean="0">
                <a:solidFill>
                  <a:schemeClr val="bg1"/>
                </a:solidFill>
                <a:latin typeface="+mj-lt"/>
              </a:rPr>
              <a:t>You have made </a:t>
            </a:r>
            <a:r>
              <a:rPr lang="en-US" sz="1000" b="1" dirty="0">
                <a:solidFill>
                  <a:schemeClr val="bg1"/>
                </a:solidFill>
                <a:latin typeface="+mj-lt"/>
              </a:rPr>
              <a:t>fun of you or teased you on the Internet</a:t>
            </a:r>
          </a:p>
          <a:p>
            <a:pPr marL="171450" indent="-171450">
              <a:buFont typeface="Arial" pitchFamily="34" charset="0"/>
              <a:buChar char="•"/>
            </a:pPr>
            <a:r>
              <a:rPr lang="en-US" sz="1000" b="1" dirty="0" smtClean="0">
                <a:solidFill>
                  <a:schemeClr val="bg1"/>
                </a:solidFill>
                <a:latin typeface="+mj-lt"/>
              </a:rPr>
              <a:t>You have </a:t>
            </a:r>
            <a:r>
              <a:rPr lang="en-US" sz="1000" b="1" dirty="0">
                <a:solidFill>
                  <a:schemeClr val="bg1"/>
                </a:solidFill>
                <a:latin typeface="+mj-lt"/>
              </a:rPr>
              <a:t>called you mean names on the </a:t>
            </a:r>
            <a:r>
              <a:rPr lang="en-US" sz="1000" b="1" dirty="0" smtClean="0">
                <a:solidFill>
                  <a:schemeClr val="bg1"/>
                </a:solidFill>
                <a:latin typeface="+mj-lt"/>
              </a:rPr>
              <a:t>Internet</a:t>
            </a:r>
            <a:endParaRPr lang="en-US" sz="1000" b="1" dirty="0">
              <a:solidFill>
                <a:schemeClr val="bg1"/>
              </a:solidFill>
              <a:latin typeface="+mj-lt"/>
            </a:endParaRPr>
          </a:p>
        </p:txBody>
      </p:sp>
      <p:sp>
        <p:nvSpPr>
          <p:cNvPr id="17" name="TextBox 16"/>
          <p:cNvSpPr txBox="1"/>
          <p:nvPr/>
        </p:nvSpPr>
        <p:spPr bwMode="gray">
          <a:xfrm>
            <a:off x="1143000" y="3124200"/>
            <a:ext cx="1396281" cy="187285"/>
          </a:xfrm>
          <a:prstGeom prst="roundRect">
            <a:avLst/>
          </a:prstGeom>
          <a:solidFill>
            <a:srgbClr val="10253F">
              <a:alpha val="75000"/>
            </a:srgbClr>
          </a:solidFill>
          <a:ln w="38100">
            <a:noFill/>
          </a:ln>
          <a:effectLst>
            <a:outerShdw blurRad="50800" dist="38100" dir="2700000" algn="tl" rotWithShape="0">
              <a:prstClr val="black">
                <a:alpha val="40000"/>
              </a:prstClr>
            </a:outerShdw>
          </a:effectLst>
        </p:spPr>
        <p:txBody>
          <a:bodyPr wrap="square" lIns="0" tIns="0" rIns="0" bIns="0" rtlCol="0">
            <a:spAutoFit/>
          </a:bodyPr>
          <a:lstStyle/>
          <a:p>
            <a:pPr algn="ctr"/>
            <a:r>
              <a:rPr lang="en-US" sz="1100" b="1" dirty="0" smtClean="0">
                <a:solidFill>
                  <a:prstClr val="white"/>
                </a:solidFill>
                <a:ea typeface="Verdana" pitchFamily="34" charset="0"/>
                <a:cs typeface="Verdana" pitchFamily="34" charset="0"/>
              </a:rPr>
              <a:t>Online &gt; Offline</a:t>
            </a:r>
          </a:p>
        </p:txBody>
      </p:sp>
      <p:cxnSp>
        <p:nvCxnSpPr>
          <p:cNvPr id="8" name="Straight Arrow Connector 7"/>
          <p:cNvCxnSpPr/>
          <p:nvPr/>
        </p:nvCxnSpPr>
        <p:spPr>
          <a:xfrm flipH="1">
            <a:off x="1066800" y="3311485"/>
            <a:ext cx="152400" cy="24285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1676400" y="3311485"/>
            <a:ext cx="76200" cy="42231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a:off x="1981200" y="3311485"/>
            <a:ext cx="76200" cy="72711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21306486"/>
      </p:ext>
    </p:extLst>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extLst>
              <p:ext uri="{D42A27DB-BD31-4B8C-83A1-F6EECF244321}">
                <p14:modId xmlns:p14="http://schemas.microsoft.com/office/powerpoint/2010/main" val="1250581169"/>
              </p:ext>
            </p:extLst>
          </p:nvPr>
        </p:nvGraphicFramePr>
        <p:xfrm>
          <a:off x="159326" y="2514600"/>
          <a:ext cx="8756073"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353290" y="76200"/>
            <a:ext cx="8409709" cy="1100995"/>
          </a:xfrm>
        </p:spPr>
        <p:txBody>
          <a:bodyPr/>
          <a:lstStyle/>
          <a:p>
            <a:pPr algn="r"/>
            <a:r>
              <a:rPr lang="en-US" sz="2800" dirty="0" smtClean="0">
                <a:solidFill>
                  <a:schemeClr val="bg1"/>
                </a:solidFill>
                <a:latin typeface="+mj-lt"/>
              </a:rPr>
              <a:t>42% Know Little to Nothing About </a:t>
            </a:r>
            <a:br>
              <a:rPr lang="en-US" sz="2800" dirty="0" smtClean="0">
                <a:solidFill>
                  <a:schemeClr val="bg1"/>
                </a:solidFill>
                <a:latin typeface="+mj-lt"/>
              </a:rPr>
            </a:br>
            <a:r>
              <a:rPr lang="en-US" sz="2800" dirty="0" smtClean="0">
                <a:solidFill>
                  <a:schemeClr val="bg1"/>
                </a:solidFill>
                <a:latin typeface="+mj-lt"/>
              </a:rPr>
              <a:t>Online Bullying </a:t>
            </a:r>
            <a:endParaRPr lang="en-US" sz="2800" dirty="0">
              <a:solidFill>
                <a:schemeClr val="bg1"/>
              </a:solidFill>
              <a:latin typeface="+mj-lt"/>
            </a:endParaRPr>
          </a:p>
        </p:txBody>
      </p:sp>
      <p:sp>
        <p:nvSpPr>
          <p:cNvPr id="6" name="TextBox 5"/>
          <p:cNvSpPr txBox="1"/>
          <p:nvPr/>
        </p:nvSpPr>
        <p:spPr>
          <a:xfrm>
            <a:off x="76200" y="6553200"/>
            <a:ext cx="4391891" cy="153888"/>
          </a:xfrm>
          <a:prstGeom prst="rect">
            <a:avLst/>
          </a:prstGeom>
          <a:noFill/>
        </p:spPr>
        <p:txBody>
          <a:bodyPr wrap="square" lIns="0" tIns="0" rIns="0" bIns="0" rtlCol="0">
            <a:spAutoFit/>
          </a:bodyPr>
          <a:lstStyle/>
          <a:p>
            <a:r>
              <a:rPr lang="en-US" sz="1000" i="1" dirty="0" smtClean="0"/>
              <a:t>Q5. </a:t>
            </a:r>
            <a:r>
              <a:rPr lang="en-US" sz="1000" i="1" dirty="0"/>
              <a:t>How much do you know about </a:t>
            </a:r>
            <a:r>
              <a:rPr lang="en-US" sz="1000" i="1" dirty="0" smtClean="0"/>
              <a:t>online </a:t>
            </a:r>
            <a:r>
              <a:rPr lang="en-US" sz="1000" i="1" dirty="0"/>
              <a:t>b</a:t>
            </a:r>
            <a:r>
              <a:rPr lang="en-US" sz="1000" i="1" dirty="0" smtClean="0"/>
              <a:t>ullying? </a:t>
            </a:r>
            <a:endParaRPr lang="en-US" sz="1000" i="1" dirty="0"/>
          </a:p>
        </p:txBody>
      </p:sp>
      <p:sp>
        <p:nvSpPr>
          <p:cNvPr id="12" name="Content Placeholder 8"/>
          <p:cNvSpPr txBox="1">
            <a:spLocks/>
          </p:cNvSpPr>
          <p:nvPr/>
        </p:nvSpPr>
        <p:spPr>
          <a:xfrm>
            <a:off x="311227" y="1371600"/>
            <a:ext cx="8722659" cy="1143000"/>
          </a:xfrm>
          <a:prstGeom prst="rect">
            <a:avLst/>
          </a:prstGeom>
          <a:ln>
            <a:miter lim="800000"/>
            <a:headEnd/>
            <a:tailEnd/>
          </a:ln>
          <a:extLst/>
        </p:spPr>
        <p:txBody>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Geneva" pitchFamily="-111" charset="0"/>
                <a:cs typeface="Geneva" pitchFamily="-111"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Geneva" pitchFamily="-111" charset="0"/>
                <a:cs typeface="Geneva" pitchFamily="-111" charset="0"/>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Geneva" pitchFamily="-111" charset="0"/>
                <a:cs typeface="Geneva" pitchFamily="-111" charset="0"/>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Geneva" pitchFamily="-111" charset="0"/>
                <a:cs typeface="Geneva" pitchFamily="-111" charset="0"/>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Geneva" pitchFamily="-111" charset="0"/>
                <a:cs typeface="Geneva" pitchFamily="-111"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buSzPct val="67000"/>
              <a:buBlip>
                <a:blip r:embed="rId4"/>
              </a:buBlip>
              <a:defRPr/>
            </a:pPr>
            <a:r>
              <a:rPr lang="en-US" sz="1200" dirty="0" smtClean="0">
                <a:solidFill>
                  <a:prstClr val="black"/>
                </a:solidFill>
                <a:latin typeface="Segoe UI" pitchFamily="34" charset="0"/>
                <a:ea typeface="Segoe UI" pitchFamily="34" charset="0"/>
                <a:cs typeface="Segoe UI" pitchFamily="34" charset="0"/>
              </a:rPr>
              <a:t>Knowledge of online bullying tells us little about the incidence of online bullying.</a:t>
            </a:r>
          </a:p>
          <a:p>
            <a:pPr lvl="1">
              <a:buSzPct val="67000"/>
              <a:buBlip>
                <a:blip r:embed="rId4"/>
              </a:buBlip>
              <a:defRPr/>
            </a:pPr>
            <a:r>
              <a:rPr lang="en-US" sz="1200" dirty="0" smtClean="0">
                <a:solidFill>
                  <a:prstClr val="black"/>
                </a:solidFill>
                <a:latin typeface="Segoe UI" pitchFamily="34" charset="0"/>
                <a:ea typeface="Segoe UI" pitchFamily="34" charset="0"/>
                <a:cs typeface="Segoe UI" pitchFamily="34" charset="0"/>
              </a:rPr>
              <a:t>Children in Morocco (38%), Pakistan (31%) and India (29%) report knowing the most about online bullying.   India is ranked relatively high, Morocco in the middle and Pakistan low on  being bullied online.</a:t>
            </a:r>
          </a:p>
          <a:p>
            <a:pPr lvl="1">
              <a:buSzPct val="67000"/>
              <a:buBlip>
                <a:blip r:embed="rId4"/>
              </a:buBlip>
              <a:defRPr/>
            </a:pPr>
            <a:r>
              <a:rPr lang="en-US" sz="1200" dirty="0" smtClean="0">
                <a:solidFill>
                  <a:prstClr val="black"/>
                </a:solidFill>
                <a:latin typeface="Segoe UI" pitchFamily="34" charset="0"/>
                <a:ea typeface="Segoe UI" pitchFamily="34" charset="0"/>
                <a:cs typeface="Segoe UI" pitchFamily="34" charset="0"/>
              </a:rPr>
              <a:t>Children in Turkey (36%)., Japan (33%) and Malaysia, (33%) say they are the least knowledgeable about online bullying.   Turkey is ranked in the top 10 for harassment/harassment of others, while Japan and Malaysia are ranked in the bottom 10. </a:t>
            </a:r>
          </a:p>
        </p:txBody>
      </p:sp>
    </p:spTree>
    <p:extLst>
      <p:ext uri="{BB962C8B-B14F-4D97-AF65-F5344CB8AC3E}">
        <p14:creationId xmlns:p14="http://schemas.microsoft.com/office/powerpoint/2010/main" val="3299562160"/>
      </p:ext>
    </p:extLst>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extLst>
              <p:ext uri="{D42A27DB-BD31-4B8C-83A1-F6EECF244321}">
                <p14:modId xmlns:p14="http://schemas.microsoft.com/office/powerpoint/2010/main" val="3256785049"/>
              </p:ext>
            </p:extLst>
          </p:nvPr>
        </p:nvGraphicFramePr>
        <p:xfrm>
          <a:off x="159326" y="2514600"/>
          <a:ext cx="8756073"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353290" y="-76200"/>
            <a:ext cx="8409709" cy="1253395"/>
          </a:xfrm>
        </p:spPr>
        <p:txBody>
          <a:bodyPr/>
          <a:lstStyle/>
          <a:p>
            <a:pPr algn="r"/>
            <a:r>
              <a:rPr lang="en-US" sz="2800" dirty="0" smtClean="0">
                <a:solidFill>
                  <a:schemeClr val="bg1"/>
                </a:solidFill>
                <a:latin typeface="+mj-lt"/>
              </a:rPr>
              <a:t>54% Are Worried About Online Bullying </a:t>
            </a:r>
            <a:endParaRPr lang="en-US" sz="2800" dirty="0">
              <a:solidFill>
                <a:schemeClr val="bg1"/>
              </a:solidFill>
              <a:latin typeface="+mj-lt"/>
            </a:endParaRPr>
          </a:p>
        </p:txBody>
      </p:sp>
      <p:sp>
        <p:nvSpPr>
          <p:cNvPr id="6" name="TextBox 5"/>
          <p:cNvSpPr txBox="1"/>
          <p:nvPr/>
        </p:nvSpPr>
        <p:spPr>
          <a:xfrm>
            <a:off x="76200" y="6553200"/>
            <a:ext cx="4391891" cy="153888"/>
          </a:xfrm>
          <a:prstGeom prst="rect">
            <a:avLst/>
          </a:prstGeom>
          <a:noFill/>
        </p:spPr>
        <p:txBody>
          <a:bodyPr wrap="square" lIns="0" tIns="0" rIns="0" bIns="0" rtlCol="0">
            <a:spAutoFit/>
          </a:bodyPr>
          <a:lstStyle/>
          <a:p>
            <a:r>
              <a:rPr lang="en-US" sz="1000" i="1" dirty="0" smtClean="0"/>
              <a:t>Q6. </a:t>
            </a:r>
            <a:r>
              <a:rPr lang="en-US" sz="1000" i="1" dirty="0"/>
              <a:t>How </a:t>
            </a:r>
            <a:r>
              <a:rPr lang="en-US" sz="1000" i="1" dirty="0" smtClean="0"/>
              <a:t>worried are you about </a:t>
            </a:r>
            <a:r>
              <a:rPr lang="en-US" sz="1000" i="1" dirty="0"/>
              <a:t>o</a:t>
            </a:r>
            <a:r>
              <a:rPr lang="en-US" sz="1000" i="1" dirty="0" smtClean="0"/>
              <a:t>nline </a:t>
            </a:r>
            <a:r>
              <a:rPr lang="en-US" sz="1000" i="1" dirty="0"/>
              <a:t>b</a:t>
            </a:r>
            <a:r>
              <a:rPr lang="en-US" sz="1000" i="1" dirty="0" smtClean="0"/>
              <a:t>ullying? </a:t>
            </a:r>
            <a:endParaRPr lang="en-US" sz="1000" i="1" dirty="0"/>
          </a:p>
        </p:txBody>
      </p:sp>
      <p:sp>
        <p:nvSpPr>
          <p:cNvPr id="12" name="Content Placeholder 8"/>
          <p:cNvSpPr txBox="1">
            <a:spLocks/>
          </p:cNvSpPr>
          <p:nvPr/>
        </p:nvSpPr>
        <p:spPr>
          <a:xfrm>
            <a:off x="288235" y="1447800"/>
            <a:ext cx="8722659" cy="685800"/>
          </a:xfrm>
          <a:prstGeom prst="rect">
            <a:avLst/>
          </a:prstGeom>
          <a:ln>
            <a:miter lim="800000"/>
            <a:headEnd/>
            <a:tailEnd/>
          </a:ln>
          <a:extLst/>
        </p:spPr>
        <p:txBody>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Geneva" pitchFamily="-111" charset="0"/>
                <a:cs typeface="Geneva" pitchFamily="-111"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Geneva" pitchFamily="-111" charset="0"/>
                <a:cs typeface="Geneva" pitchFamily="-111" charset="0"/>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Geneva" pitchFamily="-111" charset="0"/>
                <a:cs typeface="Geneva" pitchFamily="-111" charset="0"/>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Geneva" pitchFamily="-111" charset="0"/>
                <a:cs typeface="Geneva" pitchFamily="-111" charset="0"/>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Geneva" pitchFamily="-111" charset="0"/>
                <a:cs typeface="Geneva" pitchFamily="-111"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buSzPct val="67000"/>
              <a:buBlip>
                <a:blip r:embed="rId4"/>
              </a:buBlip>
              <a:defRPr/>
            </a:pPr>
            <a:r>
              <a:rPr lang="en-US" sz="1200" dirty="0" smtClean="0">
                <a:solidFill>
                  <a:prstClr val="black"/>
                </a:solidFill>
                <a:latin typeface="Segoe UI" pitchFamily="34" charset="0"/>
                <a:ea typeface="Segoe UI" pitchFamily="34" charset="0"/>
                <a:cs typeface="Segoe UI" pitchFamily="34" charset="0"/>
              </a:rPr>
              <a:t>Children in Brazil, Spain and India are most worried about online bullying. </a:t>
            </a:r>
          </a:p>
        </p:txBody>
      </p:sp>
    </p:spTree>
    <p:extLst>
      <p:ext uri="{BB962C8B-B14F-4D97-AF65-F5344CB8AC3E}">
        <p14:creationId xmlns:p14="http://schemas.microsoft.com/office/powerpoint/2010/main" val="2274724107"/>
      </p:ext>
    </p:extLst>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3290" y="-76200"/>
            <a:ext cx="8409709" cy="1253395"/>
          </a:xfrm>
        </p:spPr>
        <p:txBody>
          <a:bodyPr/>
          <a:lstStyle/>
          <a:p>
            <a:pPr algn="r"/>
            <a:r>
              <a:rPr lang="en-US" sz="2800" dirty="0" smtClean="0">
                <a:solidFill>
                  <a:schemeClr val="bg1"/>
                </a:solidFill>
                <a:latin typeface="+mj-lt"/>
              </a:rPr>
              <a:t>Children Surveyed Report Parents </a:t>
            </a:r>
            <a:r>
              <a:rPr lang="en-US" sz="2800" dirty="0">
                <a:solidFill>
                  <a:schemeClr val="bg1"/>
                </a:solidFill>
                <a:latin typeface="+mj-lt"/>
              </a:rPr>
              <a:t>Take 3 Steps </a:t>
            </a:r>
            <a:r>
              <a:rPr lang="en-US" sz="2800" dirty="0" smtClean="0">
                <a:solidFill>
                  <a:schemeClr val="bg1"/>
                </a:solidFill>
                <a:latin typeface="+mj-lt"/>
              </a:rPr>
              <a:t>to </a:t>
            </a:r>
            <a:r>
              <a:rPr lang="en-US" sz="2800" dirty="0">
                <a:solidFill>
                  <a:schemeClr val="bg1"/>
                </a:solidFill>
                <a:latin typeface="+mj-lt"/>
              </a:rPr>
              <a:t>Address Online </a:t>
            </a:r>
            <a:r>
              <a:rPr lang="en-US" sz="2800" dirty="0" smtClean="0">
                <a:solidFill>
                  <a:schemeClr val="bg1"/>
                </a:solidFill>
                <a:latin typeface="+mj-lt"/>
              </a:rPr>
              <a:t>Bullying </a:t>
            </a:r>
            <a:endParaRPr lang="en-US" sz="2800" dirty="0">
              <a:solidFill>
                <a:schemeClr val="bg1"/>
              </a:solidFill>
              <a:latin typeface="+mj-lt"/>
            </a:endParaRPr>
          </a:p>
        </p:txBody>
      </p:sp>
      <p:sp>
        <p:nvSpPr>
          <p:cNvPr id="12" name="Content Placeholder 8"/>
          <p:cNvSpPr txBox="1">
            <a:spLocks/>
          </p:cNvSpPr>
          <p:nvPr/>
        </p:nvSpPr>
        <p:spPr>
          <a:xfrm>
            <a:off x="304800" y="1295400"/>
            <a:ext cx="8722659" cy="914400"/>
          </a:xfrm>
          <a:prstGeom prst="rect">
            <a:avLst/>
          </a:prstGeom>
          <a:ln>
            <a:miter lim="800000"/>
            <a:headEnd/>
            <a:tailEnd/>
          </a:ln>
          <a:extLst/>
        </p:spPr>
        <p:txBody>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Geneva" pitchFamily="-111" charset="0"/>
                <a:cs typeface="Geneva" pitchFamily="-111"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Geneva" pitchFamily="-111" charset="0"/>
                <a:cs typeface="Geneva" pitchFamily="-111" charset="0"/>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Geneva" pitchFamily="-111" charset="0"/>
                <a:cs typeface="Geneva" pitchFamily="-111" charset="0"/>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Geneva" pitchFamily="-111" charset="0"/>
                <a:cs typeface="Geneva" pitchFamily="-111" charset="0"/>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Geneva" pitchFamily="-111" charset="0"/>
                <a:cs typeface="Geneva" pitchFamily="-111"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buSzPct val="67000"/>
              <a:buBlip>
                <a:blip r:embed="rId3"/>
              </a:buBlip>
              <a:defRPr/>
            </a:pPr>
            <a:r>
              <a:rPr lang="en-US" sz="1200" dirty="0" smtClean="0">
                <a:solidFill>
                  <a:prstClr val="black"/>
                </a:solidFill>
                <a:latin typeface="Segoe UI" pitchFamily="34" charset="0"/>
                <a:ea typeface="Segoe UI" pitchFamily="34" charset="0"/>
                <a:cs typeface="Segoe UI" pitchFamily="34" charset="0"/>
              </a:rPr>
              <a:t>Other research suggests that most parents take steps to prevent bullying AFTER a negative experience.  </a:t>
            </a:r>
          </a:p>
          <a:p>
            <a:pPr lvl="0">
              <a:buSzPct val="67000"/>
              <a:buBlip>
                <a:blip r:embed="rId3"/>
              </a:buBlip>
              <a:defRPr/>
            </a:pPr>
            <a:r>
              <a:rPr lang="en-US" sz="1200" dirty="0" smtClean="0">
                <a:solidFill>
                  <a:prstClr val="black"/>
                </a:solidFill>
                <a:latin typeface="Segoe UI" pitchFamily="34" charset="0"/>
                <a:ea typeface="Segoe UI" pitchFamily="34" charset="0"/>
                <a:cs typeface="Segoe UI" pitchFamily="34" charset="0"/>
              </a:rPr>
              <a:t>No single step is taken by more than half of parents.</a:t>
            </a:r>
          </a:p>
          <a:p>
            <a:pPr lvl="0">
              <a:buSzPct val="67000"/>
              <a:buBlip>
                <a:blip r:embed="rId3"/>
              </a:buBlip>
              <a:defRPr/>
            </a:pPr>
            <a:r>
              <a:rPr lang="en-US" sz="1200" dirty="0" smtClean="0">
                <a:solidFill>
                  <a:prstClr val="black"/>
                </a:solidFill>
                <a:latin typeface="Segoe UI" pitchFamily="34" charset="0"/>
                <a:ea typeface="Segoe UI" pitchFamily="34" charset="0"/>
                <a:cs typeface="Segoe UI" pitchFamily="34" charset="0"/>
              </a:rPr>
              <a:t>Only 17% have talked to their children about clear rules and consequences for online-harassment behavior.</a:t>
            </a:r>
          </a:p>
          <a:p>
            <a:pPr lvl="0">
              <a:buSzPct val="67000"/>
              <a:buBlip>
                <a:blip r:embed="rId3"/>
              </a:buBlip>
              <a:defRPr/>
            </a:pPr>
            <a:r>
              <a:rPr lang="en-US" sz="1200" dirty="0" smtClean="0">
                <a:solidFill>
                  <a:prstClr val="black"/>
                </a:solidFill>
                <a:latin typeface="Segoe UI" pitchFamily="34" charset="0"/>
                <a:ea typeface="Segoe UI" pitchFamily="34" charset="0"/>
                <a:cs typeface="Segoe UI" pitchFamily="34" charset="0"/>
              </a:rPr>
              <a:t>Very few parents (5%) engage with their children’s school about online bullying.</a:t>
            </a:r>
          </a:p>
          <a:p>
            <a:pPr lvl="0">
              <a:buSzPct val="67000"/>
              <a:buBlip>
                <a:blip r:embed="rId3"/>
              </a:buBlip>
              <a:defRPr/>
            </a:pPr>
            <a:endParaRPr lang="en-US" sz="1200" dirty="0" smtClean="0">
              <a:solidFill>
                <a:prstClr val="black"/>
              </a:solidFill>
              <a:latin typeface="Segoe UI" pitchFamily="34" charset="0"/>
              <a:ea typeface="Segoe UI" pitchFamily="34" charset="0"/>
              <a:cs typeface="Segoe UI"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615661620"/>
              </p:ext>
            </p:extLst>
          </p:nvPr>
        </p:nvGraphicFramePr>
        <p:xfrm>
          <a:off x="228600" y="2479683"/>
          <a:ext cx="5638800" cy="3719640"/>
        </p:xfrm>
        <a:graphic>
          <a:graphicData uri="http://schemas.openxmlformats.org/drawingml/2006/table">
            <a:tbl>
              <a:tblPr firstRow="1" bandRow="1">
                <a:tableStyleId>{5C22544A-7EE6-4342-B048-85BDC9FD1C3A}</a:tableStyleId>
              </a:tblPr>
              <a:tblGrid>
                <a:gridCol w="4876800"/>
                <a:gridCol w="762000"/>
              </a:tblGrid>
              <a:tr h="241405">
                <a:tc>
                  <a:txBody>
                    <a:bodyPr/>
                    <a:lstStyle/>
                    <a:p>
                      <a:r>
                        <a:rPr lang="en-US" sz="1100" dirty="0" smtClean="0">
                          <a:latin typeface="Segoe UI" pitchFamily="34" charset="0"/>
                          <a:ea typeface="Segoe UI" pitchFamily="34" charset="0"/>
                          <a:cs typeface="Segoe UI" pitchFamily="34" charset="0"/>
                        </a:rPr>
                        <a:t>Q8. What have your parents done or talked to you about online bullying? </a:t>
                      </a:r>
                      <a:endParaRPr lang="en-US" sz="1100" dirty="0">
                        <a:latin typeface="Segoe UI" pitchFamily="34" charset="0"/>
                        <a:ea typeface="Segoe UI" pitchFamily="34" charset="0"/>
                        <a:cs typeface="Segoe UI" pitchFamily="34" charset="0"/>
                      </a:endParaRPr>
                    </a:p>
                  </a:txBody>
                  <a:tcPr/>
                </a:tc>
                <a:tc>
                  <a:txBody>
                    <a:bodyPr/>
                    <a:lstStyle/>
                    <a:p>
                      <a:pPr algn="ctr"/>
                      <a:r>
                        <a:rPr lang="en-US" sz="1100" dirty="0" smtClean="0">
                          <a:latin typeface="Segoe UI" pitchFamily="34" charset="0"/>
                          <a:ea typeface="Segoe UI" pitchFamily="34" charset="0"/>
                          <a:cs typeface="Segoe UI" pitchFamily="34" charset="0"/>
                        </a:rPr>
                        <a:t>WW</a:t>
                      </a:r>
                      <a:endParaRPr lang="en-US" sz="1100" dirty="0">
                        <a:latin typeface="Segoe UI" pitchFamily="34" charset="0"/>
                        <a:ea typeface="Segoe UI" pitchFamily="34" charset="0"/>
                        <a:cs typeface="Segoe UI" pitchFamily="34" charset="0"/>
                      </a:endParaRPr>
                    </a:p>
                  </a:txBody>
                  <a:tcPr/>
                </a:tc>
              </a:tr>
              <a:tr h="219528">
                <a:tc>
                  <a:txBody>
                    <a:bodyPr/>
                    <a:lstStyle/>
                    <a:p>
                      <a:pPr algn="l" fontAlgn="b"/>
                      <a:r>
                        <a:rPr lang="en-US" sz="1100" b="0" i="0" u="none" strike="noStrike" dirty="0" smtClean="0">
                          <a:solidFill>
                            <a:srgbClr val="000000"/>
                          </a:solidFill>
                          <a:effectLst/>
                          <a:latin typeface="Segoe UI" pitchFamily="34" charset="0"/>
                          <a:ea typeface="Segoe UI" pitchFamily="34" charset="0"/>
                          <a:cs typeface="Segoe UI" pitchFamily="34" charset="0"/>
                        </a:rPr>
                        <a:t>Talked to me about the risks of being online</a:t>
                      </a:r>
                      <a:endParaRPr lang="en-US" sz="1100" b="0" i="0" u="none" strike="noStrike" dirty="0">
                        <a:solidFill>
                          <a:srgbClr val="000000"/>
                        </a:solidFill>
                        <a:effectLst/>
                        <a:latin typeface="Segoe UI" pitchFamily="34" charset="0"/>
                        <a:ea typeface="Segoe UI" pitchFamily="34" charset="0"/>
                        <a:cs typeface="Segoe UI" pitchFamily="34" charset="0"/>
                      </a:endParaRPr>
                    </a:p>
                  </a:txBody>
                  <a:tcPr marL="9525" marR="9525" marT="9525" marB="0" anchor="b"/>
                </a:tc>
                <a:tc>
                  <a:txBody>
                    <a:bodyPr/>
                    <a:lstStyle/>
                    <a:p>
                      <a:pPr algn="ctr" fontAlgn="t"/>
                      <a:r>
                        <a:rPr lang="en-US" sz="1100" b="0" i="0" u="none" strike="noStrike" dirty="0">
                          <a:solidFill>
                            <a:srgbClr val="000000"/>
                          </a:solidFill>
                          <a:effectLst/>
                          <a:latin typeface="Segoe UI" pitchFamily="34" charset="0"/>
                          <a:ea typeface="Segoe UI" pitchFamily="34" charset="0"/>
                          <a:cs typeface="Segoe UI" pitchFamily="34" charset="0"/>
                        </a:rPr>
                        <a:t>50%</a:t>
                      </a:r>
                    </a:p>
                  </a:txBody>
                  <a:tcPr marL="9525" marR="9525" marT="9525" marB="0"/>
                </a:tc>
              </a:tr>
              <a:tr h="219528">
                <a:tc>
                  <a:txBody>
                    <a:bodyPr/>
                    <a:lstStyle/>
                    <a:p>
                      <a:pPr algn="l" fontAlgn="b"/>
                      <a:r>
                        <a:rPr lang="en-US" sz="1100" b="0" i="0" u="none" strike="noStrike" dirty="0" smtClean="0">
                          <a:solidFill>
                            <a:srgbClr val="000000"/>
                          </a:solidFill>
                          <a:effectLst/>
                          <a:latin typeface="Segoe UI" pitchFamily="34" charset="0"/>
                          <a:ea typeface="Segoe UI" pitchFamily="34" charset="0"/>
                          <a:cs typeface="Segoe UI" pitchFamily="34" charset="0"/>
                        </a:rPr>
                        <a:t>Monitored </a:t>
                      </a:r>
                      <a:r>
                        <a:rPr lang="en-US" sz="1100" b="0" i="0" u="none" strike="noStrike" dirty="0">
                          <a:solidFill>
                            <a:srgbClr val="000000"/>
                          </a:solidFill>
                          <a:effectLst/>
                          <a:latin typeface="Segoe UI" pitchFamily="34" charset="0"/>
                          <a:ea typeface="Segoe UI" pitchFamily="34" charset="0"/>
                          <a:cs typeface="Segoe UI" pitchFamily="34" charset="0"/>
                        </a:rPr>
                        <a:t>my online usage</a:t>
                      </a:r>
                    </a:p>
                  </a:txBody>
                  <a:tcPr marL="9525" marR="9525" marT="9525" marB="0" anchor="b"/>
                </a:tc>
                <a:tc>
                  <a:txBody>
                    <a:bodyPr/>
                    <a:lstStyle/>
                    <a:p>
                      <a:pPr algn="ctr" fontAlgn="t"/>
                      <a:r>
                        <a:rPr lang="en-US" sz="1100" b="0" i="0" u="none" strike="noStrike" dirty="0">
                          <a:solidFill>
                            <a:srgbClr val="000000"/>
                          </a:solidFill>
                          <a:effectLst/>
                          <a:latin typeface="Segoe UI" pitchFamily="34" charset="0"/>
                          <a:ea typeface="Segoe UI" pitchFamily="34" charset="0"/>
                          <a:cs typeface="Segoe UI" pitchFamily="34" charset="0"/>
                        </a:rPr>
                        <a:t>44%</a:t>
                      </a:r>
                    </a:p>
                  </a:txBody>
                  <a:tcPr marL="9525" marR="9525" marT="9525" marB="0"/>
                </a:tc>
              </a:tr>
              <a:tr h="219528">
                <a:tc>
                  <a:txBody>
                    <a:bodyPr/>
                    <a:lstStyle/>
                    <a:p>
                      <a:pPr algn="l" fontAlgn="b"/>
                      <a:r>
                        <a:rPr lang="en-US" sz="1100" b="0" i="0" u="none" strike="noStrike" dirty="0" smtClean="0">
                          <a:solidFill>
                            <a:srgbClr val="000000"/>
                          </a:solidFill>
                          <a:effectLst/>
                          <a:latin typeface="Segoe UI" pitchFamily="34" charset="0"/>
                          <a:ea typeface="Segoe UI" pitchFamily="34" charset="0"/>
                          <a:cs typeface="Segoe UI" pitchFamily="34" charset="0"/>
                        </a:rPr>
                        <a:t>Taught </a:t>
                      </a:r>
                      <a:r>
                        <a:rPr lang="en-US" sz="1100" b="0" i="0" u="none" strike="noStrike" dirty="0">
                          <a:solidFill>
                            <a:srgbClr val="000000"/>
                          </a:solidFill>
                          <a:effectLst/>
                          <a:latin typeface="Segoe UI" pitchFamily="34" charset="0"/>
                          <a:ea typeface="Segoe UI" pitchFamily="34" charset="0"/>
                          <a:cs typeface="Segoe UI" pitchFamily="34" charset="0"/>
                        </a:rPr>
                        <a:t>me online manners</a:t>
                      </a:r>
                    </a:p>
                  </a:txBody>
                  <a:tcPr marL="9525" marR="9525" marT="9525" marB="0" anchor="b"/>
                </a:tc>
                <a:tc>
                  <a:txBody>
                    <a:bodyPr/>
                    <a:lstStyle/>
                    <a:p>
                      <a:pPr algn="ctr" fontAlgn="t"/>
                      <a:r>
                        <a:rPr lang="en-US" sz="1100" b="0" i="0" u="none" strike="noStrike" dirty="0">
                          <a:solidFill>
                            <a:srgbClr val="000000"/>
                          </a:solidFill>
                          <a:effectLst/>
                          <a:latin typeface="Segoe UI" pitchFamily="34" charset="0"/>
                          <a:ea typeface="Segoe UI" pitchFamily="34" charset="0"/>
                          <a:cs typeface="Segoe UI" pitchFamily="34" charset="0"/>
                        </a:rPr>
                        <a:t>39%</a:t>
                      </a:r>
                    </a:p>
                  </a:txBody>
                  <a:tcPr marL="9525" marR="9525" marT="9525" marB="0"/>
                </a:tc>
              </a:tr>
              <a:tr h="219528">
                <a:tc>
                  <a:txBody>
                    <a:bodyPr/>
                    <a:lstStyle/>
                    <a:p>
                      <a:pPr algn="l" fontAlgn="b"/>
                      <a:r>
                        <a:rPr lang="en-US" sz="1100" b="0" i="0" u="none" strike="noStrike" dirty="0" smtClean="0">
                          <a:solidFill>
                            <a:srgbClr val="000000"/>
                          </a:solidFill>
                          <a:effectLst/>
                          <a:latin typeface="Segoe UI" pitchFamily="34" charset="0"/>
                          <a:ea typeface="Segoe UI" pitchFamily="34" charset="0"/>
                          <a:cs typeface="Segoe UI" pitchFamily="34" charset="0"/>
                        </a:rPr>
                        <a:t>Limited </a:t>
                      </a:r>
                      <a:r>
                        <a:rPr lang="en-US" sz="1100" b="0" i="0" u="none" strike="noStrike" dirty="0">
                          <a:solidFill>
                            <a:srgbClr val="000000"/>
                          </a:solidFill>
                          <a:effectLst/>
                          <a:latin typeface="Segoe UI" pitchFamily="34" charset="0"/>
                          <a:ea typeface="Segoe UI" pitchFamily="34" charset="0"/>
                          <a:cs typeface="Segoe UI" pitchFamily="34" charset="0"/>
                        </a:rPr>
                        <a:t>the amount of time I can be online</a:t>
                      </a:r>
                    </a:p>
                  </a:txBody>
                  <a:tcPr marL="9525" marR="9525" marT="9525" marB="0" anchor="b"/>
                </a:tc>
                <a:tc>
                  <a:txBody>
                    <a:bodyPr/>
                    <a:lstStyle/>
                    <a:p>
                      <a:pPr algn="ctr" fontAlgn="t"/>
                      <a:r>
                        <a:rPr lang="en-US" sz="1100" b="0" i="0" u="none" strike="noStrike" dirty="0">
                          <a:solidFill>
                            <a:srgbClr val="000000"/>
                          </a:solidFill>
                          <a:effectLst/>
                          <a:latin typeface="Segoe UI" pitchFamily="34" charset="0"/>
                          <a:ea typeface="Segoe UI" pitchFamily="34" charset="0"/>
                          <a:cs typeface="Segoe UI" pitchFamily="34" charset="0"/>
                        </a:rPr>
                        <a:t>34%</a:t>
                      </a:r>
                    </a:p>
                  </a:txBody>
                  <a:tcPr marL="9525" marR="9525" marT="9525" marB="0"/>
                </a:tc>
              </a:tr>
              <a:tr h="219528">
                <a:tc>
                  <a:txBody>
                    <a:bodyPr/>
                    <a:lstStyle/>
                    <a:p>
                      <a:pPr algn="l" fontAlgn="b"/>
                      <a:r>
                        <a:rPr lang="en-US" sz="1100" b="0" i="0" u="none" strike="noStrike" dirty="0" smtClean="0">
                          <a:solidFill>
                            <a:srgbClr val="000000"/>
                          </a:solidFill>
                          <a:effectLst/>
                          <a:latin typeface="Segoe UI" pitchFamily="34" charset="0"/>
                          <a:ea typeface="Segoe UI" pitchFamily="34" charset="0"/>
                          <a:cs typeface="Segoe UI" pitchFamily="34" charset="0"/>
                        </a:rPr>
                        <a:t>Asked </a:t>
                      </a:r>
                      <a:r>
                        <a:rPr lang="en-US" sz="1100" b="0" i="0" u="none" strike="noStrike" dirty="0">
                          <a:solidFill>
                            <a:srgbClr val="000000"/>
                          </a:solidFill>
                          <a:effectLst/>
                          <a:latin typeface="Segoe UI" pitchFamily="34" charset="0"/>
                          <a:ea typeface="Segoe UI" pitchFamily="34" charset="0"/>
                          <a:cs typeface="Segoe UI" pitchFamily="34" charset="0"/>
                        </a:rPr>
                        <a:t>me if I have ever been </a:t>
                      </a:r>
                      <a:r>
                        <a:rPr lang="en-US" sz="1100" b="0" i="0" u="none" strike="noStrike" dirty="0" smtClean="0">
                          <a:solidFill>
                            <a:srgbClr val="000000"/>
                          </a:solidFill>
                          <a:effectLst/>
                          <a:latin typeface="Segoe UI" pitchFamily="34" charset="0"/>
                          <a:ea typeface="Segoe UI" pitchFamily="34" charset="0"/>
                          <a:cs typeface="Segoe UI" pitchFamily="34" charset="0"/>
                        </a:rPr>
                        <a:t>bullied </a:t>
                      </a:r>
                      <a:r>
                        <a:rPr lang="en-US" sz="1100" b="0" i="0" u="none" strike="noStrike" dirty="0">
                          <a:solidFill>
                            <a:srgbClr val="000000"/>
                          </a:solidFill>
                          <a:effectLst/>
                          <a:latin typeface="Segoe UI" pitchFamily="34" charset="0"/>
                          <a:ea typeface="Segoe UI" pitchFamily="34" charset="0"/>
                          <a:cs typeface="Segoe UI" pitchFamily="34" charset="0"/>
                        </a:rPr>
                        <a:t>online</a:t>
                      </a:r>
                    </a:p>
                  </a:txBody>
                  <a:tcPr marL="9525" marR="9525" marT="9525" marB="0" anchor="b"/>
                </a:tc>
                <a:tc>
                  <a:txBody>
                    <a:bodyPr/>
                    <a:lstStyle/>
                    <a:p>
                      <a:pPr algn="ctr" fontAlgn="t"/>
                      <a:r>
                        <a:rPr lang="en-US" sz="1100" b="0" i="0" u="none" strike="noStrike" dirty="0">
                          <a:solidFill>
                            <a:srgbClr val="000000"/>
                          </a:solidFill>
                          <a:effectLst/>
                          <a:latin typeface="Segoe UI" pitchFamily="34" charset="0"/>
                          <a:ea typeface="Segoe UI" pitchFamily="34" charset="0"/>
                          <a:cs typeface="Segoe UI" pitchFamily="34" charset="0"/>
                        </a:rPr>
                        <a:t>30%</a:t>
                      </a:r>
                    </a:p>
                  </a:txBody>
                  <a:tcPr marL="9525" marR="9525" marT="9525" marB="0"/>
                </a:tc>
              </a:tr>
              <a:tr h="219528">
                <a:tc>
                  <a:txBody>
                    <a:bodyPr/>
                    <a:lstStyle/>
                    <a:p>
                      <a:pPr algn="l" fontAlgn="b"/>
                      <a:r>
                        <a:rPr lang="en-US" sz="1100" b="0" i="0" u="none" strike="noStrike" dirty="0" smtClean="0">
                          <a:solidFill>
                            <a:srgbClr val="000000"/>
                          </a:solidFill>
                          <a:effectLst/>
                          <a:latin typeface="Segoe UI" pitchFamily="34" charset="0"/>
                          <a:ea typeface="Segoe UI" pitchFamily="34" charset="0"/>
                          <a:cs typeface="Segoe UI" pitchFamily="34" charset="0"/>
                        </a:rPr>
                        <a:t>Taught </a:t>
                      </a:r>
                      <a:r>
                        <a:rPr lang="en-US" sz="1100" b="0" i="0" u="none" strike="noStrike" dirty="0">
                          <a:solidFill>
                            <a:srgbClr val="000000"/>
                          </a:solidFill>
                          <a:effectLst/>
                          <a:latin typeface="Segoe UI" pitchFamily="34" charset="0"/>
                          <a:ea typeface="Segoe UI" pitchFamily="34" charset="0"/>
                          <a:cs typeface="Segoe UI" pitchFamily="34" charset="0"/>
                        </a:rPr>
                        <a:t>me how to help protect myself from being </a:t>
                      </a:r>
                      <a:r>
                        <a:rPr lang="en-US" sz="1100" b="0" i="0" u="none" strike="noStrike" dirty="0" smtClean="0">
                          <a:solidFill>
                            <a:srgbClr val="000000"/>
                          </a:solidFill>
                          <a:effectLst/>
                          <a:latin typeface="Segoe UI" pitchFamily="34" charset="0"/>
                          <a:ea typeface="Segoe UI" pitchFamily="34" charset="0"/>
                          <a:cs typeface="Segoe UI" pitchFamily="34" charset="0"/>
                        </a:rPr>
                        <a:t>bullied </a:t>
                      </a:r>
                      <a:r>
                        <a:rPr lang="en-US" sz="1100" b="0" i="0" u="none" strike="noStrike" dirty="0">
                          <a:solidFill>
                            <a:srgbClr val="000000"/>
                          </a:solidFill>
                          <a:effectLst/>
                          <a:latin typeface="Segoe UI" pitchFamily="34" charset="0"/>
                          <a:ea typeface="Segoe UI" pitchFamily="34" charset="0"/>
                          <a:cs typeface="Segoe UI" pitchFamily="34" charset="0"/>
                        </a:rPr>
                        <a:t>online</a:t>
                      </a:r>
                    </a:p>
                  </a:txBody>
                  <a:tcPr marL="9525" marR="9525" marT="9525" marB="0" anchor="b"/>
                </a:tc>
                <a:tc>
                  <a:txBody>
                    <a:bodyPr/>
                    <a:lstStyle/>
                    <a:p>
                      <a:pPr algn="ctr" fontAlgn="t"/>
                      <a:r>
                        <a:rPr lang="en-US" sz="1100" b="0" i="0" u="none" strike="noStrike" dirty="0">
                          <a:solidFill>
                            <a:srgbClr val="000000"/>
                          </a:solidFill>
                          <a:effectLst/>
                          <a:latin typeface="Segoe UI" pitchFamily="34" charset="0"/>
                          <a:ea typeface="Segoe UI" pitchFamily="34" charset="0"/>
                          <a:cs typeface="Segoe UI" pitchFamily="34" charset="0"/>
                        </a:rPr>
                        <a:t>29%</a:t>
                      </a:r>
                    </a:p>
                  </a:txBody>
                  <a:tcPr marL="9525" marR="9525" marT="9525" marB="0"/>
                </a:tc>
              </a:tr>
              <a:tr h="219528">
                <a:tc>
                  <a:txBody>
                    <a:bodyPr/>
                    <a:lstStyle/>
                    <a:p>
                      <a:pPr algn="l" fontAlgn="b"/>
                      <a:r>
                        <a:rPr lang="en-US" sz="1100" b="0" i="0" u="none" strike="noStrike" dirty="0" smtClean="0">
                          <a:solidFill>
                            <a:srgbClr val="000000"/>
                          </a:solidFill>
                          <a:effectLst/>
                          <a:latin typeface="Segoe UI" pitchFamily="34" charset="0"/>
                          <a:ea typeface="Segoe UI" pitchFamily="34" charset="0"/>
                          <a:cs typeface="Segoe UI" pitchFamily="34" charset="0"/>
                        </a:rPr>
                        <a:t>Taught </a:t>
                      </a:r>
                      <a:r>
                        <a:rPr lang="en-US" sz="1100" b="0" i="0" u="none" strike="noStrike" dirty="0">
                          <a:solidFill>
                            <a:srgbClr val="000000"/>
                          </a:solidFill>
                          <a:effectLst/>
                          <a:latin typeface="Segoe UI" pitchFamily="34" charset="0"/>
                          <a:ea typeface="Segoe UI" pitchFamily="34" charset="0"/>
                          <a:cs typeface="Segoe UI" pitchFamily="34" charset="0"/>
                        </a:rPr>
                        <a:t>me how to not </a:t>
                      </a:r>
                      <a:r>
                        <a:rPr lang="en-US" sz="1100" b="0" i="0" u="none" strike="noStrike" dirty="0" smtClean="0">
                          <a:solidFill>
                            <a:srgbClr val="000000"/>
                          </a:solidFill>
                          <a:effectLst/>
                          <a:latin typeface="Segoe UI" pitchFamily="34" charset="0"/>
                          <a:ea typeface="Segoe UI" pitchFamily="34" charset="0"/>
                          <a:cs typeface="Segoe UI" pitchFamily="34" charset="0"/>
                        </a:rPr>
                        <a:t>bully </a:t>
                      </a:r>
                      <a:r>
                        <a:rPr lang="en-US" sz="1100" b="0" i="0" u="none" strike="noStrike" dirty="0">
                          <a:solidFill>
                            <a:srgbClr val="000000"/>
                          </a:solidFill>
                          <a:effectLst/>
                          <a:latin typeface="Segoe UI" pitchFamily="34" charset="0"/>
                          <a:ea typeface="Segoe UI" pitchFamily="34" charset="0"/>
                          <a:cs typeface="Segoe UI" pitchFamily="34" charset="0"/>
                        </a:rPr>
                        <a:t>someone else online</a:t>
                      </a:r>
                    </a:p>
                  </a:txBody>
                  <a:tcPr marL="9525" marR="9525" marT="9525" marB="0" anchor="b"/>
                </a:tc>
                <a:tc>
                  <a:txBody>
                    <a:bodyPr/>
                    <a:lstStyle/>
                    <a:p>
                      <a:pPr algn="ctr" fontAlgn="t"/>
                      <a:r>
                        <a:rPr lang="en-US" sz="1100" b="0" i="0" u="none" strike="noStrike" dirty="0">
                          <a:solidFill>
                            <a:srgbClr val="000000"/>
                          </a:solidFill>
                          <a:effectLst/>
                          <a:latin typeface="Segoe UI" pitchFamily="34" charset="0"/>
                          <a:ea typeface="Segoe UI" pitchFamily="34" charset="0"/>
                          <a:cs typeface="Segoe UI" pitchFamily="34" charset="0"/>
                        </a:rPr>
                        <a:t>28%</a:t>
                      </a:r>
                    </a:p>
                  </a:txBody>
                  <a:tcPr marL="9525" marR="9525" marT="9525" marB="0"/>
                </a:tc>
              </a:tr>
              <a:tr h="219528">
                <a:tc>
                  <a:txBody>
                    <a:bodyPr/>
                    <a:lstStyle/>
                    <a:p>
                      <a:pPr algn="l" fontAlgn="b"/>
                      <a:r>
                        <a:rPr lang="en-US" sz="1100" b="0" i="0" u="none" strike="noStrike" dirty="0" smtClean="0">
                          <a:solidFill>
                            <a:srgbClr val="000000"/>
                          </a:solidFill>
                          <a:effectLst/>
                          <a:latin typeface="Segoe UI" pitchFamily="34" charset="0"/>
                          <a:ea typeface="Segoe UI" pitchFamily="34" charset="0"/>
                          <a:cs typeface="Segoe UI" pitchFamily="34" charset="0"/>
                        </a:rPr>
                        <a:t>Discussed </a:t>
                      </a:r>
                      <a:r>
                        <a:rPr lang="en-US" sz="1100" b="0" i="0" u="none" strike="noStrike" dirty="0">
                          <a:solidFill>
                            <a:srgbClr val="000000"/>
                          </a:solidFill>
                          <a:effectLst/>
                          <a:latin typeface="Segoe UI" pitchFamily="34" charset="0"/>
                          <a:ea typeface="Segoe UI" pitchFamily="34" charset="0"/>
                          <a:cs typeface="Segoe UI" pitchFamily="34" charset="0"/>
                        </a:rPr>
                        <a:t>with me how to deal with online </a:t>
                      </a:r>
                      <a:r>
                        <a:rPr lang="en-US" sz="1100" b="0" i="0" u="none" strike="noStrike" dirty="0" smtClean="0">
                          <a:solidFill>
                            <a:srgbClr val="000000"/>
                          </a:solidFill>
                          <a:effectLst/>
                          <a:latin typeface="Segoe UI" pitchFamily="34" charset="0"/>
                          <a:ea typeface="Segoe UI" pitchFamily="34" charset="0"/>
                          <a:cs typeface="Segoe UI" pitchFamily="34" charset="0"/>
                        </a:rPr>
                        <a:t>bullying</a:t>
                      </a:r>
                      <a:endParaRPr lang="en-US" sz="1100" b="0" i="0" u="none" strike="noStrike" dirty="0">
                        <a:solidFill>
                          <a:srgbClr val="000000"/>
                        </a:solidFill>
                        <a:effectLst/>
                        <a:latin typeface="Segoe UI" pitchFamily="34" charset="0"/>
                        <a:ea typeface="Segoe UI" pitchFamily="34" charset="0"/>
                        <a:cs typeface="Segoe UI" pitchFamily="34" charset="0"/>
                      </a:endParaRPr>
                    </a:p>
                  </a:txBody>
                  <a:tcPr marL="9525" marR="9525" marT="9525" marB="0" anchor="b"/>
                </a:tc>
                <a:tc>
                  <a:txBody>
                    <a:bodyPr/>
                    <a:lstStyle/>
                    <a:p>
                      <a:pPr algn="ctr" fontAlgn="t"/>
                      <a:r>
                        <a:rPr lang="en-US" sz="1100" b="0" i="0" u="none" strike="noStrike" dirty="0">
                          <a:solidFill>
                            <a:srgbClr val="000000"/>
                          </a:solidFill>
                          <a:effectLst/>
                          <a:latin typeface="Segoe UI" pitchFamily="34" charset="0"/>
                          <a:ea typeface="Segoe UI" pitchFamily="34" charset="0"/>
                          <a:cs typeface="Segoe UI" pitchFamily="34" charset="0"/>
                        </a:rPr>
                        <a:t>26%</a:t>
                      </a:r>
                    </a:p>
                  </a:txBody>
                  <a:tcPr marL="9525" marR="9525" marT="9525" marB="0"/>
                </a:tc>
              </a:tr>
              <a:tr h="219528">
                <a:tc>
                  <a:txBody>
                    <a:bodyPr/>
                    <a:lstStyle/>
                    <a:p>
                      <a:pPr algn="l" fontAlgn="b"/>
                      <a:r>
                        <a:rPr lang="en-US" sz="1100" b="0" i="0" u="none" strike="noStrike" dirty="0" smtClean="0">
                          <a:solidFill>
                            <a:srgbClr val="000000"/>
                          </a:solidFill>
                          <a:effectLst/>
                          <a:latin typeface="Segoe UI" pitchFamily="34" charset="0"/>
                          <a:ea typeface="Segoe UI" pitchFamily="34" charset="0"/>
                          <a:cs typeface="Segoe UI" pitchFamily="34" charset="0"/>
                        </a:rPr>
                        <a:t>Asked </a:t>
                      </a:r>
                      <a:r>
                        <a:rPr lang="en-US" sz="1100" b="0" i="0" u="none" strike="noStrike" dirty="0">
                          <a:solidFill>
                            <a:srgbClr val="000000"/>
                          </a:solidFill>
                          <a:effectLst/>
                          <a:latin typeface="Segoe UI" pitchFamily="34" charset="0"/>
                          <a:ea typeface="Segoe UI" pitchFamily="34" charset="0"/>
                          <a:cs typeface="Segoe UI" pitchFamily="34" charset="0"/>
                        </a:rPr>
                        <a:t>me if I have ever </a:t>
                      </a:r>
                      <a:r>
                        <a:rPr lang="en-US" sz="1100" b="0" i="0" u="none" strike="noStrike" dirty="0" smtClean="0">
                          <a:solidFill>
                            <a:srgbClr val="000000"/>
                          </a:solidFill>
                          <a:effectLst/>
                          <a:latin typeface="Segoe UI" pitchFamily="34" charset="0"/>
                          <a:ea typeface="Segoe UI" pitchFamily="34" charset="0"/>
                          <a:cs typeface="Segoe UI" pitchFamily="34" charset="0"/>
                        </a:rPr>
                        <a:t>bullied </a:t>
                      </a:r>
                      <a:r>
                        <a:rPr lang="en-US" sz="1100" b="0" i="0" u="none" strike="noStrike" dirty="0">
                          <a:solidFill>
                            <a:srgbClr val="000000"/>
                          </a:solidFill>
                          <a:effectLst/>
                          <a:latin typeface="Segoe UI" pitchFamily="34" charset="0"/>
                          <a:ea typeface="Segoe UI" pitchFamily="34" charset="0"/>
                          <a:cs typeface="Segoe UI" pitchFamily="34" charset="0"/>
                        </a:rPr>
                        <a:t>someone else online</a:t>
                      </a:r>
                    </a:p>
                  </a:txBody>
                  <a:tcPr marL="9525" marR="9525" marT="9525" marB="0" anchor="b"/>
                </a:tc>
                <a:tc>
                  <a:txBody>
                    <a:bodyPr/>
                    <a:lstStyle/>
                    <a:p>
                      <a:pPr algn="ctr" fontAlgn="t"/>
                      <a:r>
                        <a:rPr lang="en-US" sz="1100" b="0" i="0" u="none" strike="noStrike" dirty="0">
                          <a:solidFill>
                            <a:srgbClr val="000000"/>
                          </a:solidFill>
                          <a:effectLst/>
                          <a:latin typeface="Segoe UI" pitchFamily="34" charset="0"/>
                          <a:ea typeface="Segoe UI" pitchFamily="34" charset="0"/>
                          <a:cs typeface="Segoe UI" pitchFamily="34" charset="0"/>
                        </a:rPr>
                        <a:t>19%</a:t>
                      </a:r>
                    </a:p>
                  </a:txBody>
                  <a:tcPr marL="9525" marR="9525" marT="9525" marB="0"/>
                </a:tc>
              </a:tr>
              <a:tr h="219528">
                <a:tc>
                  <a:txBody>
                    <a:bodyPr/>
                    <a:lstStyle/>
                    <a:p>
                      <a:pPr algn="l" fontAlgn="b"/>
                      <a:r>
                        <a:rPr lang="en-US" sz="1100" b="0" i="0" u="none" strike="noStrike" dirty="0" smtClean="0">
                          <a:solidFill>
                            <a:srgbClr val="000000"/>
                          </a:solidFill>
                          <a:effectLst/>
                          <a:latin typeface="Segoe UI" pitchFamily="34" charset="0"/>
                          <a:ea typeface="Segoe UI" pitchFamily="34" charset="0"/>
                          <a:cs typeface="Segoe UI" pitchFamily="34" charset="0"/>
                        </a:rPr>
                        <a:t>Communicated </a:t>
                      </a:r>
                      <a:r>
                        <a:rPr lang="en-US" sz="1100" b="0" i="0" u="none" strike="noStrike" dirty="0">
                          <a:solidFill>
                            <a:srgbClr val="000000"/>
                          </a:solidFill>
                          <a:effectLst/>
                          <a:latin typeface="Segoe UI" pitchFamily="34" charset="0"/>
                          <a:ea typeface="Segoe UI" pitchFamily="34" charset="0"/>
                          <a:cs typeface="Segoe UI" pitchFamily="34" charset="0"/>
                        </a:rPr>
                        <a:t>clear rules and punishment for online </a:t>
                      </a:r>
                      <a:r>
                        <a:rPr lang="en-US" sz="1100" b="0" i="0" u="none" strike="noStrike" dirty="0" smtClean="0">
                          <a:solidFill>
                            <a:srgbClr val="000000"/>
                          </a:solidFill>
                          <a:effectLst/>
                          <a:latin typeface="Segoe UI" pitchFamily="34" charset="0"/>
                          <a:ea typeface="Segoe UI" pitchFamily="34" charset="0"/>
                          <a:cs typeface="Segoe UI" pitchFamily="34" charset="0"/>
                        </a:rPr>
                        <a:t>bullying-type behavior</a:t>
                      </a:r>
                      <a:endParaRPr lang="en-US" sz="1100" b="0" i="0" u="none" strike="noStrike" dirty="0">
                        <a:solidFill>
                          <a:srgbClr val="000000"/>
                        </a:solidFill>
                        <a:effectLst/>
                        <a:latin typeface="Segoe UI" pitchFamily="34" charset="0"/>
                        <a:ea typeface="Segoe UI" pitchFamily="34" charset="0"/>
                        <a:cs typeface="Segoe UI" pitchFamily="34" charset="0"/>
                      </a:endParaRPr>
                    </a:p>
                  </a:txBody>
                  <a:tcPr marL="9525" marR="9525" marT="9525" marB="0" anchor="b"/>
                </a:tc>
                <a:tc>
                  <a:txBody>
                    <a:bodyPr/>
                    <a:lstStyle/>
                    <a:p>
                      <a:pPr algn="ctr" fontAlgn="t"/>
                      <a:r>
                        <a:rPr lang="en-US" sz="1100" b="0" i="0" u="none" strike="noStrike" dirty="0">
                          <a:solidFill>
                            <a:srgbClr val="000000"/>
                          </a:solidFill>
                          <a:effectLst/>
                          <a:latin typeface="Segoe UI" pitchFamily="34" charset="0"/>
                          <a:ea typeface="Segoe UI" pitchFamily="34" charset="0"/>
                          <a:cs typeface="Segoe UI" pitchFamily="34" charset="0"/>
                        </a:rPr>
                        <a:t>17%</a:t>
                      </a:r>
                    </a:p>
                  </a:txBody>
                  <a:tcPr marL="9525" marR="9525" marT="9525" marB="0"/>
                </a:tc>
              </a:tr>
              <a:tr h="219528">
                <a:tc>
                  <a:txBody>
                    <a:bodyPr/>
                    <a:lstStyle/>
                    <a:p>
                      <a:pPr algn="l" fontAlgn="b"/>
                      <a:r>
                        <a:rPr lang="en-US" sz="1100" b="0" i="0" u="none" strike="noStrike" dirty="0" smtClean="0">
                          <a:solidFill>
                            <a:srgbClr val="000000"/>
                          </a:solidFill>
                          <a:effectLst/>
                          <a:latin typeface="Segoe UI" pitchFamily="34" charset="0"/>
                          <a:ea typeface="Segoe UI" pitchFamily="34" charset="0"/>
                          <a:cs typeface="Segoe UI" pitchFamily="34" charset="0"/>
                        </a:rPr>
                        <a:t>Used </a:t>
                      </a:r>
                      <a:r>
                        <a:rPr lang="en-US" sz="1100" b="0" i="0" u="none" strike="noStrike" dirty="0">
                          <a:solidFill>
                            <a:srgbClr val="000000"/>
                          </a:solidFill>
                          <a:effectLst/>
                          <a:latin typeface="Segoe UI" pitchFamily="34" charset="0"/>
                          <a:ea typeface="Segoe UI" pitchFamily="34" charset="0"/>
                          <a:cs typeface="Segoe UI" pitchFamily="34" charset="0"/>
                        </a:rPr>
                        <a:t>parental control software to block risky or unsafe web sites</a:t>
                      </a:r>
                    </a:p>
                  </a:txBody>
                  <a:tcPr marL="9525" marR="9525" marT="9525" marB="0" anchor="b"/>
                </a:tc>
                <a:tc>
                  <a:txBody>
                    <a:bodyPr/>
                    <a:lstStyle/>
                    <a:p>
                      <a:pPr algn="ctr" fontAlgn="t"/>
                      <a:r>
                        <a:rPr lang="en-US" sz="1100" b="0" i="0" u="none" strike="noStrike" dirty="0">
                          <a:solidFill>
                            <a:srgbClr val="000000"/>
                          </a:solidFill>
                          <a:effectLst/>
                          <a:latin typeface="Segoe UI" pitchFamily="34" charset="0"/>
                          <a:ea typeface="Segoe UI" pitchFamily="34" charset="0"/>
                          <a:cs typeface="Segoe UI" pitchFamily="34" charset="0"/>
                        </a:rPr>
                        <a:t>7%</a:t>
                      </a:r>
                    </a:p>
                  </a:txBody>
                  <a:tcPr marL="9525" marR="9525" marT="9525" marB="0"/>
                </a:tc>
              </a:tr>
              <a:tr h="219528">
                <a:tc>
                  <a:txBody>
                    <a:bodyPr/>
                    <a:lstStyle/>
                    <a:p>
                      <a:pPr algn="l" fontAlgn="b"/>
                      <a:r>
                        <a:rPr lang="en-US" sz="1100" b="0" i="0" u="none" strike="noStrike" dirty="0" smtClean="0">
                          <a:solidFill>
                            <a:srgbClr val="000000"/>
                          </a:solidFill>
                          <a:effectLst/>
                          <a:latin typeface="Segoe UI" pitchFamily="34" charset="0"/>
                          <a:ea typeface="Segoe UI" pitchFamily="34" charset="0"/>
                          <a:cs typeface="Segoe UI" pitchFamily="34" charset="0"/>
                        </a:rPr>
                        <a:t>Asked </a:t>
                      </a:r>
                      <a:r>
                        <a:rPr lang="en-US" sz="1100" b="0" i="0" u="none" strike="noStrike" dirty="0">
                          <a:solidFill>
                            <a:srgbClr val="000000"/>
                          </a:solidFill>
                          <a:effectLst/>
                          <a:latin typeface="Segoe UI" pitchFamily="34" charset="0"/>
                          <a:ea typeface="Segoe UI" pitchFamily="34" charset="0"/>
                          <a:cs typeface="Segoe UI" pitchFamily="34" charset="0"/>
                        </a:rPr>
                        <a:t>my school to look out for others who might be </a:t>
                      </a:r>
                      <a:r>
                        <a:rPr lang="en-US" sz="1100" b="0" i="0" u="none" strike="noStrike" dirty="0" smtClean="0">
                          <a:solidFill>
                            <a:srgbClr val="000000"/>
                          </a:solidFill>
                          <a:effectLst/>
                          <a:latin typeface="Segoe UI" pitchFamily="34" charset="0"/>
                          <a:ea typeface="Segoe UI" pitchFamily="34" charset="0"/>
                          <a:cs typeface="Segoe UI" pitchFamily="34" charset="0"/>
                        </a:rPr>
                        <a:t>bullying </a:t>
                      </a:r>
                      <a:r>
                        <a:rPr lang="en-US" sz="1100" b="0" i="0" u="none" strike="noStrike" dirty="0">
                          <a:solidFill>
                            <a:srgbClr val="000000"/>
                          </a:solidFill>
                          <a:effectLst/>
                          <a:latin typeface="Segoe UI" pitchFamily="34" charset="0"/>
                          <a:ea typeface="Segoe UI" pitchFamily="34" charset="0"/>
                          <a:cs typeface="Segoe UI" pitchFamily="34" charset="0"/>
                        </a:rPr>
                        <a:t>me online</a:t>
                      </a:r>
                    </a:p>
                  </a:txBody>
                  <a:tcPr marL="9525" marR="9525" marT="9525" marB="0" anchor="b"/>
                </a:tc>
                <a:tc>
                  <a:txBody>
                    <a:bodyPr/>
                    <a:lstStyle/>
                    <a:p>
                      <a:pPr algn="ctr" fontAlgn="t"/>
                      <a:r>
                        <a:rPr lang="en-US" sz="1100" b="0" i="0" u="none" strike="noStrike" dirty="0">
                          <a:solidFill>
                            <a:srgbClr val="000000"/>
                          </a:solidFill>
                          <a:effectLst/>
                          <a:latin typeface="Segoe UI" pitchFamily="34" charset="0"/>
                          <a:ea typeface="Segoe UI" pitchFamily="34" charset="0"/>
                          <a:cs typeface="Segoe UI" pitchFamily="34" charset="0"/>
                        </a:rPr>
                        <a:t>5%</a:t>
                      </a:r>
                    </a:p>
                  </a:txBody>
                  <a:tcPr marL="9525" marR="9525" marT="9525" marB="0"/>
                </a:tc>
              </a:tr>
              <a:tr h="219528">
                <a:tc>
                  <a:txBody>
                    <a:bodyPr/>
                    <a:lstStyle/>
                    <a:p>
                      <a:pPr algn="l" fontAlgn="b"/>
                      <a:r>
                        <a:rPr lang="en-US" sz="1100" b="0" i="0" u="none" strike="noStrike" dirty="0" smtClean="0">
                          <a:solidFill>
                            <a:srgbClr val="000000"/>
                          </a:solidFill>
                          <a:effectLst/>
                          <a:latin typeface="Segoe UI" pitchFamily="34" charset="0"/>
                          <a:ea typeface="Segoe UI" pitchFamily="34" charset="0"/>
                          <a:cs typeface="Segoe UI" pitchFamily="34" charset="0"/>
                        </a:rPr>
                        <a:t>Asked </a:t>
                      </a:r>
                      <a:r>
                        <a:rPr lang="en-US" sz="1100" b="0" i="0" u="none" strike="noStrike" dirty="0">
                          <a:solidFill>
                            <a:srgbClr val="000000"/>
                          </a:solidFill>
                          <a:effectLst/>
                          <a:latin typeface="Segoe UI" pitchFamily="34" charset="0"/>
                          <a:ea typeface="Segoe UI" pitchFamily="34" charset="0"/>
                          <a:cs typeface="Segoe UI" pitchFamily="34" charset="0"/>
                        </a:rPr>
                        <a:t>my school to look out for me </a:t>
                      </a:r>
                      <a:r>
                        <a:rPr lang="en-US" sz="1100" b="0" i="0" u="none" strike="noStrike" dirty="0" smtClean="0">
                          <a:solidFill>
                            <a:srgbClr val="000000"/>
                          </a:solidFill>
                          <a:effectLst/>
                          <a:latin typeface="Segoe UI" pitchFamily="34" charset="0"/>
                          <a:ea typeface="Segoe UI" pitchFamily="34" charset="0"/>
                          <a:cs typeface="Segoe UI" pitchFamily="34" charset="0"/>
                        </a:rPr>
                        <a:t>bullying </a:t>
                      </a:r>
                      <a:r>
                        <a:rPr lang="en-US" sz="1100" b="0" i="0" u="none" strike="noStrike" dirty="0">
                          <a:solidFill>
                            <a:srgbClr val="000000"/>
                          </a:solidFill>
                          <a:effectLst/>
                          <a:latin typeface="Segoe UI" pitchFamily="34" charset="0"/>
                          <a:ea typeface="Segoe UI" pitchFamily="34" charset="0"/>
                          <a:cs typeface="Segoe UI" pitchFamily="34" charset="0"/>
                        </a:rPr>
                        <a:t>others online</a:t>
                      </a:r>
                    </a:p>
                  </a:txBody>
                  <a:tcPr marL="9525" marR="9525" marT="9525" marB="0" anchor="b"/>
                </a:tc>
                <a:tc>
                  <a:txBody>
                    <a:bodyPr/>
                    <a:lstStyle/>
                    <a:p>
                      <a:pPr algn="ctr" fontAlgn="t"/>
                      <a:r>
                        <a:rPr lang="en-US" sz="1100" b="0" i="0" u="none" strike="noStrike" dirty="0">
                          <a:solidFill>
                            <a:srgbClr val="000000"/>
                          </a:solidFill>
                          <a:effectLst/>
                          <a:latin typeface="Segoe UI" pitchFamily="34" charset="0"/>
                          <a:ea typeface="Segoe UI" pitchFamily="34" charset="0"/>
                          <a:cs typeface="Segoe UI" pitchFamily="34" charset="0"/>
                        </a:rPr>
                        <a:t>4%</a:t>
                      </a:r>
                    </a:p>
                  </a:txBody>
                  <a:tcPr marL="9525" marR="9525" marT="9525" marB="0"/>
                </a:tc>
              </a:tr>
              <a:tr h="219528">
                <a:tc>
                  <a:txBody>
                    <a:bodyPr/>
                    <a:lstStyle/>
                    <a:p>
                      <a:pPr algn="l" fontAlgn="b"/>
                      <a:r>
                        <a:rPr lang="en-US" sz="1100" b="0" i="0" u="none" strike="noStrike" dirty="0" smtClean="0">
                          <a:solidFill>
                            <a:srgbClr val="000000"/>
                          </a:solidFill>
                          <a:effectLst/>
                          <a:latin typeface="Segoe UI" pitchFamily="34" charset="0"/>
                          <a:ea typeface="Segoe UI" pitchFamily="34" charset="0"/>
                          <a:cs typeface="Segoe UI" pitchFamily="34" charset="0"/>
                        </a:rPr>
                        <a:t>Done </a:t>
                      </a:r>
                      <a:r>
                        <a:rPr lang="en-US" sz="1100" b="0" i="0" u="none" strike="noStrike" dirty="0">
                          <a:solidFill>
                            <a:srgbClr val="000000"/>
                          </a:solidFill>
                          <a:effectLst/>
                          <a:latin typeface="Segoe UI" pitchFamily="34" charset="0"/>
                          <a:ea typeface="Segoe UI" pitchFamily="34" charset="0"/>
                          <a:cs typeface="Segoe UI" pitchFamily="34" charset="0"/>
                        </a:rPr>
                        <a:t>something else about online </a:t>
                      </a:r>
                      <a:r>
                        <a:rPr lang="en-US" sz="1100" b="0" i="0" u="none" strike="noStrike" dirty="0" smtClean="0">
                          <a:solidFill>
                            <a:srgbClr val="000000"/>
                          </a:solidFill>
                          <a:effectLst/>
                          <a:latin typeface="Segoe UI" pitchFamily="34" charset="0"/>
                          <a:ea typeface="Segoe UI" pitchFamily="34" charset="0"/>
                          <a:cs typeface="Segoe UI" pitchFamily="34" charset="0"/>
                        </a:rPr>
                        <a:t>bullying</a:t>
                      </a:r>
                      <a:endParaRPr lang="en-US" sz="1100" b="0" i="0" u="none" strike="noStrike" dirty="0">
                        <a:solidFill>
                          <a:srgbClr val="000000"/>
                        </a:solidFill>
                        <a:effectLst/>
                        <a:latin typeface="Segoe UI" pitchFamily="34" charset="0"/>
                        <a:ea typeface="Segoe UI" pitchFamily="34" charset="0"/>
                        <a:cs typeface="Segoe UI" pitchFamily="34" charset="0"/>
                      </a:endParaRPr>
                    </a:p>
                  </a:txBody>
                  <a:tcPr marL="9525" marR="9525" marT="9525" marB="0" anchor="b"/>
                </a:tc>
                <a:tc>
                  <a:txBody>
                    <a:bodyPr/>
                    <a:lstStyle/>
                    <a:p>
                      <a:pPr algn="ctr" fontAlgn="t"/>
                      <a:r>
                        <a:rPr lang="en-US" sz="1100" b="0" i="0" u="none" strike="noStrike" dirty="0">
                          <a:solidFill>
                            <a:srgbClr val="000000"/>
                          </a:solidFill>
                          <a:effectLst/>
                          <a:latin typeface="Segoe UI" pitchFamily="34" charset="0"/>
                          <a:ea typeface="Segoe UI" pitchFamily="34" charset="0"/>
                          <a:cs typeface="Segoe UI" pitchFamily="34" charset="0"/>
                        </a:rPr>
                        <a:t>1%</a:t>
                      </a:r>
                    </a:p>
                  </a:txBody>
                  <a:tcPr marL="9525" marR="9525" marT="9525" marB="0"/>
                </a:tc>
              </a:tr>
              <a:tr h="219528">
                <a:tc>
                  <a:txBody>
                    <a:bodyPr/>
                    <a:lstStyle/>
                    <a:p>
                      <a:pPr algn="l" fontAlgn="b"/>
                      <a:r>
                        <a:rPr lang="en-US" sz="1100" b="0" i="0" u="none" strike="noStrike" dirty="0" smtClean="0">
                          <a:solidFill>
                            <a:srgbClr val="000000"/>
                          </a:solidFill>
                          <a:effectLst/>
                          <a:latin typeface="Segoe UI" pitchFamily="34" charset="0"/>
                          <a:ea typeface="Segoe UI" pitchFamily="34" charset="0"/>
                          <a:cs typeface="Segoe UI" pitchFamily="34" charset="0"/>
                        </a:rPr>
                        <a:t>Not talked to me or told me anything about online bullying</a:t>
                      </a:r>
                      <a:endParaRPr lang="en-US" sz="1100" b="0" i="0" u="none" strike="noStrike" dirty="0">
                        <a:solidFill>
                          <a:srgbClr val="000000"/>
                        </a:solidFill>
                        <a:effectLst/>
                        <a:latin typeface="Segoe UI" pitchFamily="34" charset="0"/>
                        <a:ea typeface="Segoe UI" pitchFamily="34" charset="0"/>
                        <a:cs typeface="Segoe UI" pitchFamily="34" charset="0"/>
                      </a:endParaRPr>
                    </a:p>
                  </a:txBody>
                  <a:tcPr marL="9525" marR="9525" marT="9525" marB="0" anchor="b"/>
                </a:tc>
                <a:tc>
                  <a:txBody>
                    <a:bodyPr/>
                    <a:lstStyle/>
                    <a:p>
                      <a:pPr algn="ctr" fontAlgn="t"/>
                      <a:r>
                        <a:rPr lang="en-US" sz="1100" b="0" i="0" u="none" strike="noStrike" dirty="0" smtClean="0">
                          <a:solidFill>
                            <a:srgbClr val="000000"/>
                          </a:solidFill>
                          <a:effectLst/>
                          <a:latin typeface="Segoe UI" pitchFamily="34" charset="0"/>
                          <a:ea typeface="Segoe UI" pitchFamily="34" charset="0"/>
                          <a:cs typeface="Segoe UI" pitchFamily="34" charset="0"/>
                        </a:rPr>
                        <a:t>14%</a:t>
                      </a:r>
                      <a:endParaRPr lang="en-US" sz="1100" b="0" i="0" u="none" strike="noStrike" dirty="0">
                        <a:solidFill>
                          <a:srgbClr val="000000"/>
                        </a:solidFill>
                        <a:effectLst/>
                        <a:latin typeface="Segoe UI" pitchFamily="34" charset="0"/>
                        <a:ea typeface="Segoe UI" pitchFamily="34" charset="0"/>
                        <a:cs typeface="Segoe UI" pitchFamily="34" charset="0"/>
                      </a:endParaRPr>
                    </a:p>
                  </a:txBody>
                  <a:tcPr marL="9525" marR="9525" marT="9525" marB="0"/>
                </a:tc>
              </a:tr>
            </a:tbl>
          </a:graphicData>
        </a:graphic>
      </p:graphicFrame>
      <p:graphicFrame>
        <p:nvGraphicFramePr>
          <p:cNvPr id="7" name="Chart 6"/>
          <p:cNvGraphicFramePr/>
          <p:nvPr>
            <p:extLst>
              <p:ext uri="{D42A27DB-BD31-4B8C-83A1-F6EECF244321}">
                <p14:modId xmlns:p14="http://schemas.microsoft.com/office/powerpoint/2010/main" val="1477486909"/>
              </p:ext>
            </p:extLst>
          </p:nvPr>
        </p:nvGraphicFramePr>
        <p:xfrm>
          <a:off x="5983942" y="2514600"/>
          <a:ext cx="3160058" cy="3810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28696469"/>
      </p:ext>
    </p:extLst>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353290" y="-76200"/>
            <a:ext cx="8409709" cy="1253395"/>
          </a:xfrm>
        </p:spPr>
        <p:txBody>
          <a:bodyPr/>
          <a:lstStyle/>
          <a:p>
            <a:pPr algn="r"/>
            <a:r>
              <a:rPr lang="en-US" sz="2800" dirty="0" smtClean="0">
                <a:solidFill>
                  <a:schemeClr val="bg1"/>
                </a:solidFill>
                <a:latin typeface="+mj-lt"/>
              </a:rPr>
              <a:t>Steps Parents Take: Country/Region Detail</a:t>
            </a:r>
            <a:endParaRPr lang="en-US" sz="2800" dirty="0">
              <a:solidFill>
                <a:schemeClr val="bg1"/>
              </a:solidFill>
              <a:latin typeface="+mj-lt"/>
            </a:endParaRPr>
          </a:p>
        </p:txBody>
      </p:sp>
      <p:sp>
        <p:nvSpPr>
          <p:cNvPr id="11" name="TextBox 10"/>
          <p:cNvSpPr txBox="1"/>
          <p:nvPr/>
        </p:nvSpPr>
        <p:spPr>
          <a:xfrm>
            <a:off x="27709" y="6553200"/>
            <a:ext cx="4391891" cy="153888"/>
          </a:xfrm>
          <a:prstGeom prst="rect">
            <a:avLst/>
          </a:prstGeom>
          <a:noFill/>
        </p:spPr>
        <p:txBody>
          <a:bodyPr wrap="square" lIns="0" tIns="0" rIns="0" bIns="0" rtlCol="0">
            <a:spAutoFit/>
          </a:bodyPr>
          <a:lstStyle/>
          <a:p>
            <a:r>
              <a:rPr lang="en-US" sz="1000" i="1" dirty="0"/>
              <a:t>Q8. What have your parents done or talked to you about </a:t>
            </a:r>
            <a:r>
              <a:rPr lang="en-US" sz="1000" i="1" dirty="0" smtClean="0"/>
              <a:t>online </a:t>
            </a:r>
            <a:r>
              <a:rPr lang="en-US" sz="1000" i="1" dirty="0"/>
              <a:t>b</a:t>
            </a:r>
            <a:r>
              <a:rPr lang="en-US" sz="1000" i="1" dirty="0" smtClean="0"/>
              <a:t>ullying? </a:t>
            </a:r>
            <a:endParaRPr lang="en-US" sz="1000" i="1" dirty="0"/>
          </a:p>
        </p:txBody>
      </p:sp>
      <p:graphicFrame>
        <p:nvGraphicFramePr>
          <p:cNvPr id="4" name="Table 3"/>
          <p:cNvGraphicFramePr>
            <a:graphicFrameLocks noGrp="1"/>
          </p:cNvGraphicFramePr>
          <p:nvPr>
            <p:extLst>
              <p:ext uri="{D42A27DB-BD31-4B8C-83A1-F6EECF244321}">
                <p14:modId xmlns:p14="http://schemas.microsoft.com/office/powerpoint/2010/main" val="732942292"/>
              </p:ext>
            </p:extLst>
          </p:nvPr>
        </p:nvGraphicFramePr>
        <p:xfrm>
          <a:off x="228600" y="990600"/>
          <a:ext cx="8670333" cy="4942443"/>
        </p:xfrm>
        <a:graphic>
          <a:graphicData uri="http://schemas.openxmlformats.org/drawingml/2006/table">
            <a:tbl>
              <a:tblPr/>
              <a:tblGrid>
                <a:gridCol w="1463040"/>
                <a:gridCol w="276024"/>
                <a:gridCol w="276024"/>
                <a:gridCol w="306693"/>
                <a:gridCol w="276024"/>
                <a:gridCol w="276024"/>
                <a:gridCol w="276024"/>
                <a:gridCol w="276024"/>
                <a:gridCol w="276024"/>
                <a:gridCol w="276024"/>
                <a:gridCol w="276024"/>
                <a:gridCol w="276024"/>
                <a:gridCol w="276024"/>
                <a:gridCol w="276024"/>
                <a:gridCol w="276024"/>
                <a:gridCol w="276024"/>
                <a:gridCol w="276024"/>
                <a:gridCol w="276024"/>
                <a:gridCol w="276024"/>
                <a:gridCol w="276024"/>
                <a:gridCol w="276024"/>
                <a:gridCol w="276024"/>
                <a:gridCol w="276024"/>
                <a:gridCol w="276024"/>
                <a:gridCol w="276024"/>
                <a:gridCol w="276024"/>
                <a:gridCol w="276024"/>
              </a:tblGrid>
              <a:tr h="162711">
                <a:tc>
                  <a:txBody>
                    <a:bodyPr/>
                    <a:lstStyle/>
                    <a:p>
                      <a:pPr algn="l" fontAlgn="t"/>
                      <a:r>
                        <a:rPr lang="en-US" sz="800" b="1" i="0" u="none" strike="noStrike" dirty="0">
                          <a:solidFill>
                            <a:srgbClr val="FFFFFF"/>
                          </a:solidFill>
                          <a:effectLst/>
                          <a:latin typeface="Segoe UI"/>
                        </a:rPr>
                        <a:t> </a:t>
                      </a:r>
                    </a:p>
                  </a:txBody>
                  <a:tcPr marL="3834" marR="3834" marT="3834" marB="0">
                    <a:lnL>
                      <a:noFill/>
                    </a:lnL>
                    <a:lnR>
                      <a:noFill/>
                    </a:lnR>
                    <a:lnT>
                      <a:noFill/>
                    </a:lnT>
                    <a:lnB w="6350" cap="flat" cmpd="sng" algn="ctr">
                      <a:solidFill>
                        <a:srgbClr val="FFFFFF"/>
                      </a:solidFill>
                      <a:prstDash val="solid"/>
                      <a:round/>
                      <a:headEnd type="none" w="med" len="med"/>
                      <a:tailEnd type="none" w="med" len="med"/>
                    </a:lnB>
                    <a:solidFill>
                      <a:srgbClr val="002060"/>
                    </a:solidFill>
                  </a:tcPr>
                </a:tc>
                <a:tc>
                  <a:txBody>
                    <a:bodyPr/>
                    <a:lstStyle/>
                    <a:p>
                      <a:pPr algn="ctr" fontAlgn="t"/>
                      <a:r>
                        <a:rPr lang="en-US" sz="800" b="1" i="0" u="none" strike="noStrike" dirty="0">
                          <a:solidFill>
                            <a:srgbClr val="FFFFFF"/>
                          </a:solidFill>
                          <a:effectLst/>
                          <a:latin typeface="Segoe UI"/>
                        </a:rPr>
                        <a:t>WW</a:t>
                      </a:r>
                    </a:p>
                  </a:txBody>
                  <a:tcPr marL="3834" marR="3834" marT="3834" marB="0">
                    <a:lnL>
                      <a:noFill/>
                    </a:lnL>
                    <a:lnR>
                      <a:noFill/>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fontAlgn="t"/>
                      <a:r>
                        <a:rPr lang="en-US" sz="800" b="1" i="0" u="none" strike="noStrike" dirty="0">
                          <a:solidFill>
                            <a:srgbClr val="FFFFFF"/>
                          </a:solidFill>
                          <a:effectLst/>
                          <a:latin typeface="Segoe UI"/>
                        </a:rPr>
                        <a:t>US</a:t>
                      </a:r>
                    </a:p>
                  </a:txBody>
                  <a:tcPr marL="3834" marR="3834" marT="3834" marB="0">
                    <a:lnL>
                      <a:noFill/>
                    </a:lnL>
                    <a:lnR>
                      <a:noFill/>
                    </a:lnR>
                    <a:lnT>
                      <a:noFill/>
                    </a:lnT>
                    <a:lnB>
                      <a:noFill/>
                    </a:lnB>
                    <a:solidFill>
                      <a:srgbClr val="002060"/>
                    </a:solidFill>
                  </a:tcPr>
                </a:tc>
                <a:tc>
                  <a:txBody>
                    <a:bodyPr/>
                    <a:lstStyle/>
                    <a:p>
                      <a:pPr algn="ctr" fontAlgn="t"/>
                      <a:r>
                        <a:rPr lang="en-US" sz="800" b="1" i="0" u="none" strike="noStrike" dirty="0">
                          <a:solidFill>
                            <a:srgbClr val="FFFFFF"/>
                          </a:solidFill>
                          <a:effectLst/>
                          <a:latin typeface="Segoe UI"/>
                        </a:rPr>
                        <a:t>CA</a:t>
                      </a:r>
                    </a:p>
                  </a:txBody>
                  <a:tcPr marL="3834" marR="3834" marT="3834" marB="0">
                    <a:lnL>
                      <a:noFill/>
                    </a:lnL>
                    <a:lnR>
                      <a:noFill/>
                    </a:lnR>
                    <a:lnT>
                      <a:noFill/>
                    </a:lnT>
                    <a:lnB>
                      <a:noFill/>
                    </a:lnB>
                    <a:solidFill>
                      <a:srgbClr val="002060"/>
                    </a:solidFill>
                  </a:tcPr>
                </a:tc>
                <a:tc>
                  <a:txBody>
                    <a:bodyPr/>
                    <a:lstStyle/>
                    <a:p>
                      <a:pPr algn="ctr" fontAlgn="t"/>
                      <a:r>
                        <a:rPr lang="en-US" sz="800" b="1" i="0" u="none" strike="noStrike" dirty="0">
                          <a:solidFill>
                            <a:srgbClr val="FFFFFF"/>
                          </a:solidFill>
                          <a:effectLst/>
                          <a:latin typeface="Segoe UI"/>
                        </a:rPr>
                        <a:t>AU</a:t>
                      </a:r>
                    </a:p>
                  </a:txBody>
                  <a:tcPr marL="3834" marR="3834" marT="3834" marB="0">
                    <a:lnL>
                      <a:noFill/>
                    </a:lnL>
                    <a:lnR>
                      <a:noFill/>
                    </a:lnR>
                    <a:lnT>
                      <a:noFill/>
                    </a:lnT>
                    <a:lnB>
                      <a:noFill/>
                    </a:lnB>
                    <a:solidFill>
                      <a:srgbClr val="002060"/>
                    </a:solidFill>
                  </a:tcPr>
                </a:tc>
                <a:tc>
                  <a:txBody>
                    <a:bodyPr/>
                    <a:lstStyle/>
                    <a:p>
                      <a:pPr algn="ctr" fontAlgn="t"/>
                      <a:r>
                        <a:rPr lang="en-US" sz="800" b="1" i="0" u="none" strike="noStrike" dirty="0">
                          <a:solidFill>
                            <a:srgbClr val="FFFFFF"/>
                          </a:solidFill>
                          <a:effectLst/>
                          <a:latin typeface="Segoe UI"/>
                        </a:rPr>
                        <a:t>IN</a:t>
                      </a:r>
                    </a:p>
                  </a:txBody>
                  <a:tcPr marL="3834" marR="3834" marT="3834" marB="0">
                    <a:lnL>
                      <a:noFill/>
                    </a:lnL>
                    <a:lnR>
                      <a:noFill/>
                    </a:lnR>
                    <a:lnT>
                      <a:noFill/>
                    </a:lnT>
                    <a:lnB>
                      <a:noFill/>
                    </a:lnB>
                    <a:solidFill>
                      <a:srgbClr val="002060"/>
                    </a:solidFill>
                  </a:tcPr>
                </a:tc>
                <a:tc>
                  <a:txBody>
                    <a:bodyPr/>
                    <a:lstStyle/>
                    <a:p>
                      <a:pPr algn="ctr" fontAlgn="t"/>
                      <a:r>
                        <a:rPr lang="en-US" sz="800" b="1" i="0" u="none" strike="noStrike" dirty="0">
                          <a:solidFill>
                            <a:srgbClr val="FFFFFF"/>
                          </a:solidFill>
                          <a:effectLst/>
                          <a:latin typeface="Segoe UI"/>
                        </a:rPr>
                        <a:t>JP</a:t>
                      </a:r>
                    </a:p>
                  </a:txBody>
                  <a:tcPr marL="3834" marR="3834" marT="3834" marB="0">
                    <a:lnL>
                      <a:noFill/>
                    </a:lnL>
                    <a:lnR>
                      <a:noFill/>
                    </a:lnR>
                    <a:lnT>
                      <a:noFill/>
                    </a:lnT>
                    <a:lnB>
                      <a:noFill/>
                    </a:lnB>
                    <a:solidFill>
                      <a:srgbClr val="002060"/>
                    </a:solidFill>
                  </a:tcPr>
                </a:tc>
                <a:tc>
                  <a:txBody>
                    <a:bodyPr/>
                    <a:lstStyle/>
                    <a:p>
                      <a:pPr algn="ctr" fontAlgn="t"/>
                      <a:r>
                        <a:rPr lang="en-US" sz="800" b="1" i="0" u="none" strike="noStrike" dirty="0">
                          <a:solidFill>
                            <a:srgbClr val="FFFFFF"/>
                          </a:solidFill>
                          <a:effectLst/>
                          <a:latin typeface="Segoe UI"/>
                        </a:rPr>
                        <a:t>MY</a:t>
                      </a:r>
                    </a:p>
                  </a:txBody>
                  <a:tcPr marL="3834" marR="3834" marT="3834" marB="0">
                    <a:lnL>
                      <a:noFill/>
                    </a:lnL>
                    <a:lnR>
                      <a:noFill/>
                    </a:lnR>
                    <a:lnT>
                      <a:noFill/>
                    </a:lnT>
                    <a:lnB>
                      <a:noFill/>
                    </a:lnB>
                    <a:solidFill>
                      <a:srgbClr val="002060"/>
                    </a:solidFill>
                  </a:tcPr>
                </a:tc>
                <a:tc>
                  <a:txBody>
                    <a:bodyPr/>
                    <a:lstStyle/>
                    <a:p>
                      <a:pPr algn="ctr" fontAlgn="t"/>
                      <a:r>
                        <a:rPr lang="en-US" sz="800" b="1" i="0" u="none" strike="noStrike" dirty="0">
                          <a:solidFill>
                            <a:srgbClr val="FFFFFF"/>
                          </a:solidFill>
                          <a:effectLst/>
                          <a:latin typeface="Segoe UI"/>
                        </a:rPr>
                        <a:t>SG</a:t>
                      </a:r>
                    </a:p>
                  </a:txBody>
                  <a:tcPr marL="3834" marR="3834" marT="3834" marB="0">
                    <a:lnL>
                      <a:noFill/>
                    </a:lnL>
                    <a:lnR>
                      <a:noFill/>
                    </a:lnR>
                    <a:lnT>
                      <a:noFill/>
                    </a:lnT>
                    <a:lnB>
                      <a:noFill/>
                    </a:lnB>
                    <a:solidFill>
                      <a:srgbClr val="002060"/>
                    </a:solidFill>
                  </a:tcPr>
                </a:tc>
                <a:tc>
                  <a:txBody>
                    <a:bodyPr/>
                    <a:lstStyle/>
                    <a:p>
                      <a:pPr algn="ctr" fontAlgn="t"/>
                      <a:r>
                        <a:rPr lang="en-US" sz="800" b="1" i="0" u="none" strike="noStrike" dirty="0">
                          <a:solidFill>
                            <a:srgbClr val="FFFFFF"/>
                          </a:solidFill>
                          <a:effectLst/>
                          <a:latin typeface="Segoe UI"/>
                        </a:rPr>
                        <a:t>CZ</a:t>
                      </a:r>
                    </a:p>
                  </a:txBody>
                  <a:tcPr marL="3834" marR="3834" marT="3834" marB="0">
                    <a:lnL>
                      <a:noFill/>
                    </a:lnL>
                    <a:lnR>
                      <a:noFill/>
                    </a:lnR>
                    <a:lnT>
                      <a:noFill/>
                    </a:lnT>
                    <a:lnB>
                      <a:noFill/>
                    </a:lnB>
                    <a:solidFill>
                      <a:srgbClr val="002060"/>
                    </a:solidFill>
                  </a:tcPr>
                </a:tc>
                <a:tc>
                  <a:txBody>
                    <a:bodyPr/>
                    <a:lstStyle/>
                    <a:p>
                      <a:pPr algn="ctr" fontAlgn="t"/>
                      <a:r>
                        <a:rPr lang="en-US" sz="800" b="1" i="0" u="none" strike="noStrike" dirty="0">
                          <a:solidFill>
                            <a:srgbClr val="FFFFFF"/>
                          </a:solidFill>
                          <a:effectLst/>
                          <a:latin typeface="Segoe UI"/>
                        </a:rPr>
                        <a:t>PL</a:t>
                      </a:r>
                    </a:p>
                  </a:txBody>
                  <a:tcPr marL="3834" marR="3834" marT="3834" marB="0">
                    <a:lnL>
                      <a:noFill/>
                    </a:lnL>
                    <a:lnR>
                      <a:noFill/>
                    </a:lnR>
                    <a:lnT>
                      <a:noFill/>
                    </a:lnT>
                    <a:lnB>
                      <a:noFill/>
                    </a:lnB>
                    <a:solidFill>
                      <a:srgbClr val="002060"/>
                    </a:solidFill>
                  </a:tcPr>
                </a:tc>
                <a:tc>
                  <a:txBody>
                    <a:bodyPr/>
                    <a:lstStyle/>
                    <a:p>
                      <a:pPr algn="ctr" fontAlgn="t"/>
                      <a:r>
                        <a:rPr lang="en-US" sz="800" b="1" i="0" u="none" strike="noStrike" dirty="0">
                          <a:solidFill>
                            <a:srgbClr val="FFFFFF"/>
                          </a:solidFill>
                          <a:effectLst/>
                          <a:latin typeface="Segoe UI"/>
                        </a:rPr>
                        <a:t>RU</a:t>
                      </a:r>
                    </a:p>
                  </a:txBody>
                  <a:tcPr marL="3834" marR="3834" marT="3834" marB="0">
                    <a:lnL>
                      <a:noFill/>
                    </a:lnL>
                    <a:lnR>
                      <a:noFill/>
                    </a:lnR>
                    <a:lnT>
                      <a:noFill/>
                    </a:lnT>
                    <a:lnB>
                      <a:noFill/>
                    </a:lnB>
                    <a:solidFill>
                      <a:srgbClr val="002060"/>
                    </a:solidFill>
                  </a:tcPr>
                </a:tc>
                <a:tc>
                  <a:txBody>
                    <a:bodyPr/>
                    <a:lstStyle/>
                    <a:p>
                      <a:pPr algn="ctr" fontAlgn="t"/>
                      <a:r>
                        <a:rPr lang="en-US" sz="800" b="1" i="0" u="none" strike="noStrike" dirty="0">
                          <a:solidFill>
                            <a:srgbClr val="FFFFFF"/>
                          </a:solidFill>
                          <a:effectLst/>
                          <a:latin typeface="Segoe UI"/>
                        </a:rPr>
                        <a:t>CN</a:t>
                      </a:r>
                    </a:p>
                  </a:txBody>
                  <a:tcPr marL="3834" marR="3834" marT="3834" marB="0">
                    <a:lnL>
                      <a:noFill/>
                    </a:lnL>
                    <a:lnR>
                      <a:noFill/>
                    </a:lnR>
                    <a:lnT>
                      <a:noFill/>
                    </a:lnT>
                    <a:lnB>
                      <a:noFill/>
                    </a:lnB>
                    <a:solidFill>
                      <a:srgbClr val="002060"/>
                    </a:solidFill>
                  </a:tcPr>
                </a:tc>
                <a:tc>
                  <a:txBody>
                    <a:bodyPr/>
                    <a:lstStyle/>
                    <a:p>
                      <a:pPr algn="ctr" fontAlgn="t"/>
                      <a:r>
                        <a:rPr lang="en-US" sz="800" b="1" i="0" u="none" strike="noStrike" dirty="0">
                          <a:solidFill>
                            <a:srgbClr val="FFFFFF"/>
                          </a:solidFill>
                          <a:effectLst/>
                          <a:latin typeface="Segoe UI"/>
                        </a:rPr>
                        <a:t>AR</a:t>
                      </a:r>
                    </a:p>
                  </a:txBody>
                  <a:tcPr marL="3834" marR="3834" marT="3834" marB="0">
                    <a:lnL>
                      <a:noFill/>
                    </a:lnL>
                    <a:lnR>
                      <a:noFill/>
                    </a:lnR>
                    <a:lnT>
                      <a:noFill/>
                    </a:lnT>
                    <a:lnB>
                      <a:noFill/>
                    </a:lnB>
                    <a:solidFill>
                      <a:srgbClr val="002060"/>
                    </a:solidFill>
                  </a:tcPr>
                </a:tc>
                <a:tc>
                  <a:txBody>
                    <a:bodyPr/>
                    <a:lstStyle/>
                    <a:p>
                      <a:pPr algn="ctr" fontAlgn="t"/>
                      <a:r>
                        <a:rPr lang="en-US" sz="800" b="1" i="0" u="none" strike="noStrike" dirty="0">
                          <a:solidFill>
                            <a:srgbClr val="FFFFFF"/>
                          </a:solidFill>
                          <a:effectLst/>
                          <a:latin typeface="Segoe UI"/>
                        </a:rPr>
                        <a:t>BR</a:t>
                      </a:r>
                    </a:p>
                  </a:txBody>
                  <a:tcPr marL="3834" marR="3834" marT="3834" marB="0">
                    <a:lnL>
                      <a:noFill/>
                    </a:lnL>
                    <a:lnR>
                      <a:noFill/>
                    </a:lnR>
                    <a:lnT>
                      <a:noFill/>
                    </a:lnT>
                    <a:lnB>
                      <a:noFill/>
                    </a:lnB>
                    <a:solidFill>
                      <a:srgbClr val="002060"/>
                    </a:solidFill>
                  </a:tcPr>
                </a:tc>
                <a:tc>
                  <a:txBody>
                    <a:bodyPr/>
                    <a:lstStyle/>
                    <a:p>
                      <a:pPr algn="ctr" fontAlgn="t"/>
                      <a:r>
                        <a:rPr lang="en-US" sz="800" b="1" i="0" u="none" strike="noStrike" dirty="0">
                          <a:solidFill>
                            <a:srgbClr val="FFFFFF"/>
                          </a:solidFill>
                          <a:effectLst/>
                          <a:latin typeface="Segoe UI"/>
                        </a:rPr>
                        <a:t>EG</a:t>
                      </a:r>
                    </a:p>
                  </a:txBody>
                  <a:tcPr marL="3834" marR="3834" marT="3834" marB="0">
                    <a:lnL>
                      <a:noFill/>
                    </a:lnL>
                    <a:lnR>
                      <a:noFill/>
                    </a:lnR>
                    <a:lnT>
                      <a:noFill/>
                    </a:lnT>
                    <a:lnB>
                      <a:noFill/>
                    </a:lnB>
                    <a:solidFill>
                      <a:srgbClr val="002060"/>
                    </a:solidFill>
                  </a:tcPr>
                </a:tc>
                <a:tc>
                  <a:txBody>
                    <a:bodyPr/>
                    <a:lstStyle/>
                    <a:p>
                      <a:pPr algn="ctr" fontAlgn="t"/>
                      <a:r>
                        <a:rPr lang="en-US" sz="800" b="1" i="0" u="none" strike="noStrike" dirty="0">
                          <a:solidFill>
                            <a:srgbClr val="FFFFFF"/>
                          </a:solidFill>
                          <a:effectLst/>
                          <a:latin typeface="Segoe UI"/>
                        </a:rPr>
                        <a:t>MA</a:t>
                      </a:r>
                    </a:p>
                  </a:txBody>
                  <a:tcPr marL="3834" marR="3834" marT="3834" marB="0">
                    <a:lnL>
                      <a:noFill/>
                    </a:lnL>
                    <a:lnR>
                      <a:noFill/>
                    </a:lnR>
                    <a:lnT>
                      <a:noFill/>
                    </a:lnT>
                    <a:lnB>
                      <a:noFill/>
                    </a:lnB>
                    <a:solidFill>
                      <a:srgbClr val="002060"/>
                    </a:solidFill>
                  </a:tcPr>
                </a:tc>
                <a:tc>
                  <a:txBody>
                    <a:bodyPr/>
                    <a:lstStyle/>
                    <a:p>
                      <a:pPr algn="ctr" fontAlgn="t"/>
                      <a:r>
                        <a:rPr lang="en-US" sz="800" b="1" i="0" u="none" strike="noStrike" dirty="0">
                          <a:solidFill>
                            <a:srgbClr val="FFFFFF"/>
                          </a:solidFill>
                          <a:effectLst/>
                          <a:latin typeface="Segoe UI"/>
                        </a:rPr>
                        <a:t>PK</a:t>
                      </a:r>
                    </a:p>
                  </a:txBody>
                  <a:tcPr marL="3834" marR="3834" marT="3834" marB="0">
                    <a:lnL>
                      <a:noFill/>
                    </a:lnL>
                    <a:lnR>
                      <a:noFill/>
                    </a:lnR>
                    <a:lnT>
                      <a:noFill/>
                    </a:lnT>
                    <a:lnB>
                      <a:noFill/>
                    </a:lnB>
                    <a:solidFill>
                      <a:srgbClr val="002060"/>
                    </a:solidFill>
                  </a:tcPr>
                </a:tc>
                <a:tc>
                  <a:txBody>
                    <a:bodyPr/>
                    <a:lstStyle/>
                    <a:p>
                      <a:pPr algn="ctr" fontAlgn="t"/>
                      <a:r>
                        <a:rPr lang="en-US" sz="800" b="1" i="0" u="none" strike="noStrike" dirty="0">
                          <a:solidFill>
                            <a:srgbClr val="FFFFFF"/>
                          </a:solidFill>
                          <a:effectLst/>
                          <a:latin typeface="Segoe UI"/>
                        </a:rPr>
                        <a:t>QA</a:t>
                      </a:r>
                    </a:p>
                  </a:txBody>
                  <a:tcPr marL="3834" marR="3834" marT="3834" marB="0">
                    <a:lnL>
                      <a:noFill/>
                    </a:lnL>
                    <a:lnR>
                      <a:noFill/>
                    </a:lnR>
                    <a:lnT>
                      <a:noFill/>
                    </a:lnT>
                    <a:lnB>
                      <a:noFill/>
                    </a:lnB>
                    <a:solidFill>
                      <a:srgbClr val="002060"/>
                    </a:solidFill>
                  </a:tcPr>
                </a:tc>
                <a:tc>
                  <a:txBody>
                    <a:bodyPr/>
                    <a:lstStyle/>
                    <a:p>
                      <a:pPr algn="ctr" fontAlgn="t"/>
                      <a:r>
                        <a:rPr lang="en-US" sz="800" b="1" i="0" u="none" strike="noStrike" dirty="0">
                          <a:solidFill>
                            <a:srgbClr val="FFFFFF"/>
                          </a:solidFill>
                          <a:effectLst/>
                          <a:latin typeface="Segoe UI"/>
                        </a:rPr>
                        <a:t>TR</a:t>
                      </a:r>
                    </a:p>
                  </a:txBody>
                  <a:tcPr marL="3834" marR="3834" marT="3834" marB="0">
                    <a:lnL>
                      <a:noFill/>
                    </a:lnL>
                    <a:lnR>
                      <a:noFill/>
                    </a:lnR>
                    <a:lnT>
                      <a:noFill/>
                    </a:lnT>
                    <a:lnB>
                      <a:noFill/>
                    </a:lnB>
                    <a:solidFill>
                      <a:srgbClr val="002060"/>
                    </a:solidFill>
                  </a:tcPr>
                </a:tc>
                <a:tc>
                  <a:txBody>
                    <a:bodyPr/>
                    <a:lstStyle/>
                    <a:p>
                      <a:pPr algn="ctr" fontAlgn="t"/>
                      <a:r>
                        <a:rPr lang="en-US" sz="800" b="1" i="0" u="none" strike="noStrike" dirty="0">
                          <a:solidFill>
                            <a:srgbClr val="FFFFFF"/>
                          </a:solidFill>
                          <a:effectLst/>
                          <a:latin typeface="Segoe UI"/>
                        </a:rPr>
                        <a:t>AE</a:t>
                      </a:r>
                    </a:p>
                  </a:txBody>
                  <a:tcPr marL="3834" marR="3834" marT="3834" marB="0">
                    <a:lnL>
                      <a:noFill/>
                    </a:lnL>
                    <a:lnR>
                      <a:noFill/>
                    </a:lnR>
                    <a:lnT>
                      <a:noFill/>
                    </a:lnT>
                    <a:lnB>
                      <a:noFill/>
                    </a:lnB>
                    <a:solidFill>
                      <a:srgbClr val="002060"/>
                    </a:solidFill>
                  </a:tcPr>
                </a:tc>
                <a:tc>
                  <a:txBody>
                    <a:bodyPr/>
                    <a:lstStyle/>
                    <a:p>
                      <a:pPr algn="ctr" fontAlgn="t"/>
                      <a:r>
                        <a:rPr lang="en-US" sz="800" b="1" i="0" u="none" strike="noStrike" dirty="0">
                          <a:solidFill>
                            <a:srgbClr val="FFFFFF"/>
                          </a:solidFill>
                          <a:effectLst/>
                          <a:latin typeface="Segoe UI"/>
                        </a:rPr>
                        <a:t>FR</a:t>
                      </a:r>
                    </a:p>
                  </a:txBody>
                  <a:tcPr marL="3834" marR="3834" marT="3834" marB="0">
                    <a:lnL>
                      <a:noFill/>
                    </a:lnL>
                    <a:lnR>
                      <a:noFill/>
                    </a:lnR>
                    <a:lnT>
                      <a:noFill/>
                    </a:lnT>
                    <a:lnB>
                      <a:noFill/>
                    </a:lnB>
                    <a:solidFill>
                      <a:srgbClr val="002060"/>
                    </a:solidFill>
                  </a:tcPr>
                </a:tc>
                <a:tc>
                  <a:txBody>
                    <a:bodyPr/>
                    <a:lstStyle/>
                    <a:p>
                      <a:pPr algn="ctr" fontAlgn="t"/>
                      <a:r>
                        <a:rPr lang="en-US" sz="800" b="1" i="0" u="none" strike="noStrike" dirty="0">
                          <a:solidFill>
                            <a:srgbClr val="FFFFFF"/>
                          </a:solidFill>
                          <a:effectLst/>
                          <a:latin typeface="Segoe UI"/>
                        </a:rPr>
                        <a:t>DE</a:t>
                      </a:r>
                    </a:p>
                  </a:txBody>
                  <a:tcPr marL="3834" marR="3834" marT="3834" marB="0">
                    <a:lnL>
                      <a:noFill/>
                    </a:lnL>
                    <a:lnR>
                      <a:noFill/>
                    </a:lnR>
                    <a:lnT>
                      <a:noFill/>
                    </a:lnT>
                    <a:lnB>
                      <a:noFill/>
                    </a:lnB>
                    <a:solidFill>
                      <a:srgbClr val="002060"/>
                    </a:solidFill>
                  </a:tcPr>
                </a:tc>
                <a:tc>
                  <a:txBody>
                    <a:bodyPr/>
                    <a:lstStyle/>
                    <a:p>
                      <a:pPr algn="ctr" fontAlgn="t"/>
                      <a:r>
                        <a:rPr lang="en-US" sz="800" b="1" i="0" u="none" strike="noStrike" dirty="0">
                          <a:solidFill>
                            <a:srgbClr val="FFFFFF"/>
                          </a:solidFill>
                          <a:effectLst/>
                          <a:latin typeface="Segoe UI"/>
                        </a:rPr>
                        <a:t>IT</a:t>
                      </a:r>
                    </a:p>
                  </a:txBody>
                  <a:tcPr marL="3834" marR="3834" marT="3834" marB="0">
                    <a:lnL>
                      <a:noFill/>
                    </a:lnL>
                    <a:lnR>
                      <a:noFill/>
                    </a:lnR>
                    <a:lnT>
                      <a:noFill/>
                    </a:lnT>
                    <a:lnB>
                      <a:noFill/>
                    </a:lnB>
                    <a:solidFill>
                      <a:srgbClr val="002060"/>
                    </a:solidFill>
                  </a:tcPr>
                </a:tc>
                <a:tc>
                  <a:txBody>
                    <a:bodyPr/>
                    <a:lstStyle/>
                    <a:p>
                      <a:pPr algn="ctr" fontAlgn="t"/>
                      <a:r>
                        <a:rPr lang="en-US" sz="800" b="1" i="0" u="none" strike="noStrike" dirty="0">
                          <a:solidFill>
                            <a:srgbClr val="FFFFFF"/>
                          </a:solidFill>
                          <a:effectLst/>
                          <a:latin typeface="Segoe UI"/>
                        </a:rPr>
                        <a:t>NO</a:t>
                      </a:r>
                    </a:p>
                  </a:txBody>
                  <a:tcPr marL="3834" marR="3834" marT="3834" marB="0">
                    <a:lnL>
                      <a:noFill/>
                    </a:lnL>
                    <a:lnR>
                      <a:noFill/>
                    </a:lnR>
                    <a:lnT>
                      <a:noFill/>
                    </a:lnT>
                    <a:lnB>
                      <a:noFill/>
                    </a:lnB>
                    <a:solidFill>
                      <a:srgbClr val="002060"/>
                    </a:solidFill>
                  </a:tcPr>
                </a:tc>
                <a:tc>
                  <a:txBody>
                    <a:bodyPr/>
                    <a:lstStyle/>
                    <a:p>
                      <a:pPr algn="ctr" fontAlgn="t"/>
                      <a:r>
                        <a:rPr lang="en-US" sz="800" b="1" i="0" u="none" strike="noStrike" dirty="0">
                          <a:solidFill>
                            <a:srgbClr val="FFFFFF"/>
                          </a:solidFill>
                          <a:effectLst/>
                          <a:latin typeface="Segoe UI"/>
                        </a:rPr>
                        <a:t>ES</a:t>
                      </a:r>
                    </a:p>
                  </a:txBody>
                  <a:tcPr marL="3834" marR="3834" marT="3834" marB="0">
                    <a:lnL>
                      <a:noFill/>
                    </a:lnL>
                    <a:lnR>
                      <a:noFill/>
                    </a:lnR>
                    <a:lnT>
                      <a:noFill/>
                    </a:lnT>
                    <a:lnB>
                      <a:noFill/>
                    </a:lnB>
                    <a:solidFill>
                      <a:srgbClr val="002060"/>
                    </a:solidFill>
                  </a:tcPr>
                </a:tc>
                <a:tc>
                  <a:txBody>
                    <a:bodyPr/>
                    <a:lstStyle/>
                    <a:p>
                      <a:pPr algn="ctr" fontAlgn="t"/>
                      <a:r>
                        <a:rPr lang="en-US" sz="800" b="1" i="0" u="none" strike="noStrike" dirty="0">
                          <a:solidFill>
                            <a:srgbClr val="FFFFFF"/>
                          </a:solidFill>
                          <a:effectLst/>
                          <a:latin typeface="Segoe UI"/>
                        </a:rPr>
                        <a:t>UK</a:t>
                      </a:r>
                    </a:p>
                  </a:txBody>
                  <a:tcPr marL="3834" marR="3834" marT="3834" marB="0">
                    <a:lnL>
                      <a:noFill/>
                    </a:lnL>
                    <a:lnR>
                      <a:noFill/>
                    </a:lnR>
                    <a:lnT>
                      <a:noFill/>
                    </a:lnT>
                    <a:lnB>
                      <a:noFill/>
                    </a:lnB>
                    <a:solidFill>
                      <a:srgbClr val="002060"/>
                    </a:solidFill>
                  </a:tcPr>
                </a:tc>
              </a:tr>
              <a:tr h="260048">
                <a:tc>
                  <a:txBody>
                    <a:bodyPr/>
                    <a:lstStyle/>
                    <a:p>
                      <a:pPr algn="l" rtl="0" fontAlgn="b"/>
                      <a:r>
                        <a:rPr lang="en-US" sz="900" b="1" i="0" u="none" strike="noStrike" dirty="0">
                          <a:solidFill>
                            <a:srgbClr val="FFFFFF"/>
                          </a:solidFill>
                          <a:effectLst/>
                          <a:latin typeface="Calibri"/>
                        </a:rPr>
                        <a:t>Talked to me about the risks of being online</a:t>
                      </a:r>
                    </a:p>
                  </a:txBody>
                  <a:tcPr marL="3834" marR="3834" marT="383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2060"/>
                    </a:solidFill>
                  </a:tcPr>
                </a:tc>
                <a:tc>
                  <a:txBody>
                    <a:bodyPr/>
                    <a:lstStyle/>
                    <a:p>
                      <a:pPr algn="ctr" fontAlgn="ctr"/>
                      <a:r>
                        <a:rPr lang="en-US" sz="800" b="1" i="0" u="none" strike="noStrike" dirty="0">
                          <a:solidFill>
                            <a:srgbClr val="000000"/>
                          </a:solidFill>
                          <a:effectLst/>
                          <a:latin typeface="Calibri"/>
                        </a:rPr>
                        <a:t>50%</a:t>
                      </a:r>
                    </a:p>
                  </a:txBody>
                  <a:tcPr marL="3834" marR="3834" marT="3834"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1" i="0" u="none" strike="noStrike" dirty="0">
                          <a:solidFill>
                            <a:srgbClr val="000000"/>
                          </a:solidFill>
                          <a:effectLst/>
                          <a:latin typeface="Segoe UI"/>
                        </a:rPr>
                        <a:t>8%</a:t>
                      </a:r>
                    </a:p>
                  </a:txBody>
                  <a:tcPr marL="3834" marR="3834" marT="3834" marB="0" anchor="ctr">
                    <a:lnL w="6350" cap="flat" cmpd="sng" algn="ctr">
                      <a:solidFill>
                        <a:srgbClr val="000000"/>
                      </a:solidFill>
                      <a:prstDash val="solid"/>
                      <a:round/>
                      <a:headEnd type="none" w="med" len="med"/>
                      <a:tailEnd type="none" w="med" len="med"/>
                    </a:lnL>
                    <a:lnR>
                      <a:noFill/>
                    </a:lnR>
                    <a:lnT>
                      <a:noFill/>
                    </a:lnT>
                    <a:lnB>
                      <a:noFill/>
                    </a:lnB>
                    <a:solidFill>
                      <a:srgbClr val="D3DFF1"/>
                    </a:solidFill>
                  </a:tcPr>
                </a:tc>
                <a:tc>
                  <a:txBody>
                    <a:bodyPr/>
                    <a:lstStyle/>
                    <a:p>
                      <a:pPr algn="ctr" fontAlgn="ctr"/>
                      <a:r>
                        <a:rPr lang="en-US" sz="800" b="1" i="0" u="none" strike="noStrike" dirty="0">
                          <a:solidFill>
                            <a:srgbClr val="000000"/>
                          </a:solidFill>
                          <a:effectLst/>
                          <a:latin typeface="Segoe UI"/>
                        </a:rPr>
                        <a:t>17%</a:t>
                      </a:r>
                    </a:p>
                  </a:txBody>
                  <a:tcPr marL="3834" marR="3834" marT="3834" marB="0" anchor="ctr">
                    <a:lnL>
                      <a:noFill/>
                    </a:lnL>
                    <a:lnR>
                      <a:noFill/>
                    </a:lnR>
                    <a:lnT>
                      <a:noFill/>
                    </a:lnT>
                    <a:lnB>
                      <a:noFill/>
                    </a:lnB>
                    <a:solidFill>
                      <a:srgbClr val="A4BEE0"/>
                    </a:solidFill>
                  </a:tcPr>
                </a:tc>
                <a:tc>
                  <a:txBody>
                    <a:bodyPr/>
                    <a:lstStyle/>
                    <a:p>
                      <a:pPr algn="ctr" fontAlgn="ctr"/>
                      <a:r>
                        <a:rPr lang="en-US" sz="800" b="1" i="0" u="none" strike="noStrike" dirty="0">
                          <a:solidFill>
                            <a:srgbClr val="000000"/>
                          </a:solidFill>
                          <a:effectLst/>
                          <a:latin typeface="Segoe UI"/>
                        </a:rPr>
                        <a:t>20%</a:t>
                      </a:r>
                    </a:p>
                  </a:txBody>
                  <a:tcPr marL="3834" marR="3834" marT="3834" marB="0" anchor="ctr">
                    <a:lnL>
                      <a:noFill/>
                    </a:lnL>
                    <a:lnR>
                      <a:noFill/>
                    </a:lnR>
                    <a:lnT>
                      <a:noFill/>
                    </a:lnT>
                    <a:lnB>
                      <a:noFill/>
                    </a:lnB>
                    <a:solidFill>
                      <a:srgbClr val="94B3DB"/>
                    </a:solidFill>
                  </a:tcPr>
                </a:tc>
                <a:tc>
                  <a:txBody>
                    <a:bodyPr/>
                    <a:lstStyle/>
                    <a:p>
                      <a:pPr algn="ctr" fontAlgn="ctr"/>
                      <a:r>
                        <a:rPr lang="en-US" sz="800" b="1" i="0" u="none" strike="noStrike" dirty="0">
                          <a:solidFill>
                            <a:srgbClr val="000000"/>
                          </a:solidFill>
                          <a:effectLst/>
                          <a:latin typeface="Segoe UI"/>
                        </a:rPr>
                        <a:t>0%</a:t>
                      </a:r>
                    </a:p>
                  </a:txBody>
                  <a:tcPr marL="3834" marR="3834" marT="3834" marB="0" anchor="ctr">
                    <a:lnL>
                      <a:noFill/>
                    </a:lnL>
                    <a:lnR>
                      <a:noFill/>
                    </a:lnR>
                    <a:lnT>
                      <a:noFill/>
                    </a:lnT>
                    <a:lnB>
                      <a:noFill/>
                    </a:lnB>
                    <a:solidFill>
                      <a:srgbClr val="FCFCFF"/>
                    </a:solidFill>
                  </a:tcPr>
                </a:tc>
                <a:tc>
                  <a:txBody>
                    <a:bodyPr/>
                    <a:lstStyle/>
                    <a:p>
                      <a:pPr algn="ctr" fontAlgn="ctr"/>
                      <a:r>
                        <a:rPr lang="en-US" sz="800" b="1" i="0" u="none" strike="noStrike" dirty="0">
                          <a:solidFill>
                            <a:srgbClr val="000000"/>
                          </a:solidFill>
                          <a:effectLst/>
                          <a:latin typeface="Segoe UI"/>
                        </a:rPr>
                        <a:t>-21%</a:t>
                      </a:r>
                    </a:p>
                  </a:txBody>
                  <a:tcPr marL="3834" marR="3834" marT="3834" marB="0" anchor="ctr">
                    <a:lnL>
                      <a:noFill/>
                    </a:lnL>
                    <a:lnR>
                      <a:noFill/>
                    </a:lnR>
                    <a:lnT>
                      <a:noFill/>
                    </a:lnT>
                    <a:lnB>
                      <a:noFill/>
                    </a:lnB>
                    <a:solidFill>
                      <a:srgbClr val="F9AAAD"/>
                    </a:solidFill>
                  </a:tcPr>
                </a:tc>
                <a:tc>
                  <a:txBody>
                    <a:bodyPr/>
                    <a:lstStyle/>
                    <a:p>
                      <a:pPr algn="ctr" fontAlgn="ctr"/>
                      <a:r>
                        <a:rPr lang="en-US" sz="800" b="1" i="0" u="none" strike="noStrike" dirty="0">
                          <a:solidFill>
                            <a:srgbClr val="000000"/>
                          </a:solidFill>
                          <a:effectLst/>
                          <a:latin typeface="Segoe UI"/>
                        </a:rPr>
                        <a:t>-17%</a:t>
                      </a:r>
                    </a:p>
                  </a:txBody>
                  <a:tcPr marL="3834" marR="3834" marT="3834" marB="0" anchor="ctr">
                    <a:lnL>
                      <a:noFill/>
                    </a:lnL>
                    <a:lnR>
                      <a:noFill/>
                    </a:lnR>
                    <a:lnT>
                      <a:noFill/>
                    </a:lnT>
                    <a:lnB>
                      <a:noFill/>
                    </a:lnB>
                    <a:solidFill>
                      <a:srgbClr val="FABABC"/>
                    </a:solidFill>
                  </a:tcPr>
                </a:tc>
                <a:tc>
                  <a:txBody>
                    <a:bodyPr/>
                    <a:lstStyle/>
                    <a:p>
                      <a:pPr algn="ctr" fontAlgn="ctr"/>
                      <a:r>
                        <a:rPr lang="en-US" sz="800" b="1" i="0" u="none" strike="noStrike" dirty="0">
                          <a:solidFill>
                            <a:srgbClr val="000000"/>
                          </a:solidFill>
                          <a:effectLst/>
                          <a:latin typeface="Segoe UI"/>
                        </a:rPr>
                        <a:t>-1%</a:t>
                      </a:r>
                    </a:p>
                  </a:txBody>
                  <a:tcPr marL="3834" marR="3834" marT="3834" marB="0" anchor="ctr">
                    <a:lnL>
                      <a:noFill/>
                    </a:lnL>
                    <a:lnR>
                      <a:noFill/>
                    </a:lnR>
                    <a:lnT>
                      <a:noFill/>
                    </a:lnT>
                    <a:lnB>
                      <a:noFill/>
                    </a:lnB>
                    <a:solidFill>
                      <a:srgbClr val="FBF8FB"/>
                    </a:solidFill>
                  </a:tcPr>
                </a:tc>
                <a:tc>
                  <a:txBody>
                    <a:bodyPr/>
                    <a:lstStyle/>
                    <a:p>
                      <a:pPr algn="ctr" fontAlgn="ctr"/>
                      <a:r>
                        <a:rPr lang="en-US" sz="800" b="1" i="0" u="none" strike="noStrike" dirty="0">
                          <a:solidFill>
                            <a:srgbClr val="000000"/>
                          </a:solidFill>
                          <a:effectLst/>
                          <a:latin typeface="Segoe UI"/>
                        </a:rPr>
                        <a:t>10%</a:t>
                      </a:r>
                    </a:p>
                  </a:txBody>
                  <a:tcPr marL="3834" marR="3834" marT="3834" marB="0" anchor="ctr">
                    <a:lnL>
                      <a:noFill/>
                    </a:lnL>
                    <a:lnR>
                      <a:noFill/>
                    </a:lnR>
                    <a:lnT>
                      <a:noFill/>
                    </a:lnT>
                    <a:lnB>
                      <a:noFill/>
                    </a:lnB>
                    <a:solidFill>
                      <a:srgbClr val="C8D8ED"/>
                    </a:solidFill>
                  </a:tcPr>
                </a:tc>
                <a:tc>
                  <a:txBody>
                    <a:bodyPr/>
                    <a:lstStyle/>
                    <a:p>
                      <a:pPr algn="ctr" fontAlgn="ctr"/>
                      <a:r>
                        <a:rPr lang="en-US" sz="800" b="1" i="0" u="none" strike="noStrike" dirty="0">
                          <a:solidFill>
                            <a:srgbClr val="000000"/>
                          </a:solidFill>
                          <a:effectLst/>
                          <a:latin typeface="Segoe UI"/>
                        </a:rPr>
                        <a:t>8%</a:t>
                      </a:r>
                    </a:p>
                  </a:txBody>
                  <a:tcPr marL="3834" marR="3834" marT="3834" marB="0" anchor="ctr">
                    <a:lnL>
                      <a:noFill/>
                    </a:lnL>
                    <a:lnR>
                      <a:noFill/>
                    </a:lnR>
                    <a:lnT>
                      <a:noFill/>
                    </a:lnT>
                    <a:lnB>
                      <a:noFill/>
                    </a:lnB>
                    <a:solidFill>
                      <a:srgbClr val="D3DFF1"/>
                    </a:solidFill>
                  </a:tcPr>
                </a:tc>
                <a:tc>
                  <a:txBody>
                    <a:bodyPr/>
                    <a:lstStyle/>
                    <a:p>
                      <a:pPr algn="ctr" fontAlgn="ctr"/>
                      <a:r>
                        <a:rPr lang="en-US" sz="800" b="1" i="0" u="none" strike="noStrike" dirty="0">
                          <a:solidFill>
                            <a:srgbClr val="000000"/>
                          </a:solidFill>
                          <a:effectLst/>
                          <a:latin typeface="Segoe UI"/>
                        </a:rPr>
                        <a:t>-4%</a:t>
                      </a:r>
                    </a:p>
                  </a:txBody>
                  <a:tcPr marL="3834" marR="3834" marT="3834" marB="0" anchor="ctr">
                    <a:lnL>
                      <a:noFill/>
                    </a:lnL>
                    <a:lnR>
                      <a:noFill/>
                    </a:lnR>
                    <a:lnT>
                      <a:noFill/>
                    </a:lnT>
                    <a:lnB>
                      <a:noFill/>
                    </a:lnB>
                    <a:solidFill>
                      <a:srgbClr val="FBECEF"/>
                    </a:solidFill>
                  </a:tcPr>
                </a:tc>
                <a:tc>
                  <a:txBody>
                    <a:bodyPr/>
                    <a:lstStyle/>
                    <a:p>
                      <a:pPr algn="ctr" fontAlgn="ctr"/>
                      <a:r>
                        <a:rPr lang="en-US" sz="800" b="1" i="0" u="none" strike="noStrike" dirty="0">
                          <a:solidFill>
                            <a:srgbClr val="000000"/>
                          </a:solidFill>
                          <a:effectLst/>
                          <a:latin typeface="Segoe UI"/>
                        </a:rPr>
                        <a:t>9%</a:t>
                      </a:r>
                    </a:p>
                  </a:txBody>
                  <a:tcPr marL="3834" marR="3834" marT="3834" marB="0" anchor="ctr">
                    <a:lnL>
                      <a:noFill/>
                    </a:lnL>
                    <a:lnR>
                      <a:noFill/>
                    </a:lnR>
                    <a:lnT>
                      <a:noFill/>
                    </a:lnT>
                    <a:lnB>
                      <a:noFill/>
                    </a:lnB>
                    <a:solidFill>
                      <a:srgbClr val="CDDBEF"/>
                    </a:solidFill>
                  </a:tcPr>
                </a:tc>
                <a:tc>
                  <a:txBody>
                    <a:bodyPr/>
                    <a:lstStyle/>
                    <a:p>
                      <a:pPr algn="ctr" fontAlgn="ctr"/>
                      <a:r>
                        <a:rPr lang="en-US" sz="800" b="1" i="0" u="none" strike="noStrike" dirty="0">
                          <a:solidFill>
                            <a:srgbClr val="000000"/>
                          </a:solidFill>
                          <a:effectLst/>
                          <a:latin typeface="Segoe UI"/>
                        </a:rPr>
                        <a:t>5%</a:t>
                      </a:r>
                    </a:p>
                  </a:txBody>
                  <a:tcPr marL="3834" marR="3834" marT="3834" marB="0" anchor="ctr">
                    <a:lnL>
                      <a:noFill/>
                    </a:lnL>
                    <a:lnR>
                      <a:noFill/>
                    </a:lnR>
                    <a:lnT>
                      <a:noFill/>
                    </a:lnT>
                    <a:lnB>
                      <a:noFill/>
                    </a:lnB>
                    <a:solidFill>
                      <a:srgbClr val="E2EAF6"/>
                    </a:solidFill>
                  </a:tcPr>
                </a:tc>
                <a:tc>
                  <a:txBody>
                    <a:bodyPr/>
                    <a:lstStyle/>
                    <a:p>
                      <a:pPr algn="ctr" fontAlgn="ctr"/>
                      <a:r>
                        <a:rPr lang="en-US" sz="800" b="1" i="0" u="none" strike="noStrike" dirty="0">
                          <a:solidFill>
                            <a:srgbClr val="000000"/>
                          </a:solidFill>
                          <a:effectLst/>
                          <a:latin typeface="Segoe UI"/>
                        </a:rPr>
                        <a:t>4%</a:t>
                      </a:r>
                    </a:p>
                  </a:txBody>
                  <a:tcPr marL="3834" marR="3834" marT="3834" marB="0" anchor="ctr">
                    <a:lnL>
                      <a:noFill/>
                    </a:lnL>
                    <a:lnR>
                      <a:noFill/>
                    </a:lnR>
                    <a:lnT>
                      <a:noFill/>
                    </a:lnT>
                    <a:lnB>
                      <a:noFill/>
                    </a:lnB>
                    <a:solidFill>
                      <a:srgbClr val="E8EEF8"/>
                    </a:solidFill>
                  </a:tcPr>
                </a:tc>
                <a:tc>
                  <a:txBody>
                    <a:bodyPr/>
                    <a:lstStyle/>
                    <a:p>
                      <a:pPr algn="ctr" fontAlgn="ctr"/>
                      <a:r>
                        <a:rPr lang="en-US" sz="800" b="1" i="0" u="none" strike="noStrike" dirty="0">
                          <a:solidFill>
                            <a:srgbClr val="000000"/>
                          </a:solidFill>
                          <a:effectLst/>
                          <a:latin typeface="Segoe UI"/>
                        </a:rPr>
                        <a:t>-7%</a:t>
                      </a:r>
                    </a:p>
                  </a:txBody>
                  <a:tcPr marL="3834" marR="3834" marT="3834" marB="0" anchor="ctr">
                    <a:lnL>
                      <a:noFill/>
                    </a:lnL>
                    <a:lnR>
                      <a:noFill/>
                    </a:lnR>
                    <a:lnT>
                      <a:noFill/>
                    </a:lnT>
                    <a:lnB>
                      <a:noFill/>
                    </a:lnB>
                    <a:solidFill>
                      <a:srgbClr val="FBE0E3"/>
                    </a:solidFill>
                  </a:tcPr>
                </a:tc>
                <a:tc>
                  <a:txBody>
                    <a:bodyPr/>
                    <a:lstStyle/>
                    <a:p>
                      <a:pPr algn="ctr" fontAlgn="ctr"/>
                      <a:r>
                        <a:rPr lang="en-US" sz="800" b="1" i="0" u="none" strike="noStrike" dirty="0">
                          <a:solidFill>
                            <a:srgbClr val="000000"/>
                          </a:solidFill>
                          <a:effectLst/>
                          <a:latin typeface="Segoe UI"/>
                        </a:rPr>
                        <a:t>-4%</a:t>
                      </a:r>
                    </a:p>
                  </a:txBody>
                  <a:tcPr marL="3834" marR="3834" marT="3834" marB="0" anchor="ctr">
                    <a:lnL>
                      <a:noFill/>
                    </a:lnL>
                    <a:lnR>
                      <a:noFill/>
                    </a:lnR>
                    <a:lnT>
                      <a:noFill/>
                    </a:lnT>
                    <a:lnB>
                      <a:noFill/>
                    </a:lnB>
                    <a:solidFill>
                      <a:srgbClr val="FBECEF"/>
                    </a:solidFill>
                  </a:tcPr>
                </a:tc>
                <a:tc>
                  <a:txBody>
                    <a:bodyPr/>
                    <a:lstStyle/>
                    <a:p>
                      <a:pPr algn="ctr" fontAlgn="ctr"/>
                      <a:r>
                        <a:rPr lang="en-US" sz="800" b="1" i="0" u="none" strike="noStrike" dirty="0">
                          <a:solidFill>
                            <a:srgbClr val="000000"/>
                          </a:solidFill>
                          <a:effectLst/>
                          <a:latin typeface="Segoe UI"/>
                        </a:rPr>
                        <a:t>-28%</a:t>
                      </a:r>
                    </a:p>
                  </a:txBody>
                  <a:tcPr marL="3834" marR="3834" marT="3834" marB="0" anchor="ctr">
                    <a:lnL>
                      <a:noFill/>
                    </a:lnL>
                    <a:lnR>
                      <a:noFill/>
                    </a:lnR>
                    <a:lnT>
                      <a:noFill/>
                    </a:lnT>
                    <a:lnB>
                      <a:noFill/>
                    </a:lnB>
                    <a:solidFill>
                      <a:srgbClr val="F98F91"/>
                    </a:solidFill>
                  </a:tcPr>
                </a:tc>
                <a:tc>
                  <a:txBody>
                    <a:bodyPr/>
                    <a:lstStyle/>
                    <a:p>
                      <a:pPr algn="ctr" fontAlgn="ctr"/>
                      <a:r>
                        <a:rPr lang="en-US" sz="800" b="1" i="0" u="none" strike="noStrike" dirty="0">
                          <a:solidFill>
                            <a:srgbClr val="000000"/>
                          </a:solidFill>
                          <a:effectLst/>
                          <a:latin typeface="Segoe UI"/>
                        </a:rPr>
                        <a:t>-17%</a:t>
                      </a:r>
                    </a:p>
                  </a:txBody>
                  <a:tcPr marL="3834" marR="3834" marT="3834" marB="0" anchor="ctr">
                    <a:lnL>
                      <a:noFill/>
                    </a:lnL>
                    <a:lnR>
                      <a:noFill/>
                    </a:lnR>
                    <a:lnT>
                      <a:noFill/>
                    </a:lnT>
                    <a:lnB>
                      <a:noFill/>
                    </a:lnB>
                    <a:solidFill>
                      <a:srgbClr val="FABABC"/>
                    </a:solidFill>
                  </a:tcPr>
                </a:tc>
                <a:tc>
                  <a:txBody>
                    <a:bodyPr/>
                    <a:lstStyle/>
                    <a:p>
                      <a:pPr algn="ctr" fontAlgn="ctr"/>
                      <a:r>
                        <a:rPr lang="en-US" sz="800" b="1" i="0" u="none" strike="noStrike" dirty="0">
                          <a:solidFill>
                            <a:srgbClr val="000000"/>
                          </a:solidFill>
                          <a:effectLst/>
                          <a:latin typeface="Segoe UI"/>
                        </a:rPr>
                        <a:t>-18%</a:t>
                      </a:r>
                    </a:p>
                  </a:txBody>
                  <a:tcPr marL="3834" marR="3834" marT="3834" marB="0" anchor="ctr">
                    <a:lnL>
                      <a:noFill/>
                    </a:lnL>
                    <a:lnR>
                      <a:noFill/>
                    </a:lnR>
                    <a:lnT>
                      <a:noFill/>
                    </a:lnT>
                    <a:lnB>
                      <a:noFill/>
                    </a:lnB>
                    <a:solidFill>
                      <a:srgbClr val="FAB6B8"/>
                    </a:solidFill>
                  </a:tcPr>
                </a:tc>
                <a:tc>
                  <a:txBody>
                    <a:bodyPr/>
                    <a:lstStyle/>
                    <a:p>
                      <a:pPr algn="ctr" fontAlgn="ctr"/>
                      <a:r>
                        <a:rPr lang="en-US" sz="800" b="1" i="0" u="none" strike="noStrike" dirty="0">
                          <a:solidFill>
                            <a:srgbClr val="000000"/>
                          </a:solidFill>
                          <a:effectLst/>
                          <a:latin typeface="Segoe UI"/>
                        </a:rPr>
                        <a:t>-17%</a:t>
                      </a:r>
                    </a:p>
                  </a:txBody>
                  <a:tcPr marL="3834" marR="3834" marT="3834" marB="0" anchor="ctr">
                    <a:lnL>
                      <a:noFill/>
                    </a:lnL>
                    <a:lnR>
                      <a:noFill/>
                    </a:lnR>
                    <a:lnT>
                      <a:noFill/>
                    </a:lnT>
                    <a:lnB>
                      <a:noFill/>
                    </a:lnB>
                    <a:solidFill>
                      <a:srgbClr val="FABABC"/>
                    </a:solidFill>
                  </a:tcPr>
                </a:tc>
                <a:tc>
                  <a:txBody>
                    <a:bodyPr/>
                    <a:lstStyle/>
                    <a:p>
                      <a:pPr algn="ctr" fontAlgn="ctr"/>
                      <a:r>
                        <a:rPr lang="en-US" sz="800" b="1" i="0" u="none" strike="noStrike" dirty="0">
                          <a:solidFill>
                            <a:srgbClr val="000000"/>
                          </a:solidFill>
                          <a:effectLst/>
                          <a:latin typeface="Segoe UI"/>
                        </a:rPr>
                        <a:t>0%</a:t>
                      </a:r>
                    </a:p>
                  </a:txBody>
                  <a:tcPr marL="3834" marR="3834" marT="3834" marB="0" anchor="ctr">
                    <a:lnL>
                      <a:noFill/>
                    </a:lnL>
                    <a:lnR>
                      <a:noFill/>
                    </a:lnR>
                    <a:lnT>
                      <a:noFill/>
                    </a:lnT>
                    <a:lnB>
                      <a:noFill/>
                    </a:lnB>
                    <a:solidFill>
                      <a:srgbClr val="FCFCFF"/>
                    </a:solidFill>
                  </a:tcPr>
                </a:tc>
                <a:tc>
                  <a:txBody>
                    <a:bodyPr/>
                    <a:lstStyle/>
                    <a:p>
                      <a:pPr algn="ctr" fontAlgn="ctr"/>
                      <a:r>
                        <a:rPr lang="en-US" sz="800" b="1" i="0" u="none" strike="noStrike" dirty="0">
                          <a:solidFill>
                            <a:srgbClr val="000000"/>
                          </a:solidFill>
                          <a:effectLst/>
                          <a:latin typeface="Segoe UI"/>
                        </a:rPr>
                        <a:t>13%</a:t>
                      </a:r>
                    </a:p>
                  </a:txBody>
                  <a:tcPr marL="3834" marR="3834" marT="3834" marB="0" anchor="ctr">
                    <a:lnL>
                      <a:noFill/>
                    </a:lnL>
                    <a:lnR>
                      <a:noFill/>
                    </a:lnR>
                    <a:lnT>
                      <a:noFill/>
                    </a:lnT>
                    <a:lnB>
                      <a:noFill/>
                    </a:lnB>
                    <a:solidFill>
                      <a:srgbClr val="B9CDE8"/>
                    </a:solidFill>
                  </a:tcPr>
                </a:tc>
                <a:tc>
                  <a:txBody>
                    <a:bodyPr/>
                    <a:lstStyle/>
                    <a:p>
                      <a:pPr algn="ctr" fontAlgn="ctr"/>
                      <a:r>
                        <a:rPr lang="en-US" sz="800" b="1" i="0" u="none" strike="noStrike" dirty="0">
                          <a:solidFill>
                            <a:srgbClr val="000000"/>
                          </a:solidFill>
                          <a:effectLst/>
                          <a:latin typeface="Segoe UI"/>
                        </a:rPr>
                        <a:t>-5%</a:t>
                      </a:r>
                    </a:p>
                  </a:txBody>
                  <a:tcPr marL="3834" marR="3834" marT="3834" marB="0" anchor="ctr">
                    <a:lnL>
                      <a:noFill/>
                    </a:lnL>
                    <a:lnR>
                      <a:noFill/>
                    </a:lnR>
                    <a:lnT>
                      <a:noFill/>
                    </a:lnT>
                    <a:lnB>
                      <a:noFill/>
                    </a:lnB>
                    <a:solidFill>
                      <a:srgbClr val="FBE8EB"/>
                    </a:solidFill>
                  </a:tcPr>
                </a:tc>
                <a:tc>
                  <a:txBody>
                    <a:bodyPr/>
                    <a:lstStyle/>
                    <a:p>
                      <a:pPr algn="ctr" fontAlgn="ctr"/>
                      <a:r>
                        <a:rPr lang="en-US" sz="800" b="1" i="0" u="none" strike="noStrike" dirty="0">
                          <a:solidFill>
                            <a:srgbClr val="000000"/>
                          </a:solidFill>
                          <a:effectLst/>
                          <a:latin typeface="Segoe UI"/>
                        </a:rPr>
                        <a:t>28%</a:t>
                      </a:r>
                    </a:p>
                  </a:txBody>
                  <a:tcPr marL="3834" marR="3834" marT="3834" marB="0" anchor="ctr">
                    <a:lnL>
                      <a:noFill/>
                    </a:lnL>
                    <a:lnR>
                      <a:noFill/>
                    </a:lnR>
                    <a:lnT>
                      <a:noFill/>
                    </a:lnT>
                    <a:lnB>
                      <a:noFill/>
                    </a:lnB>
                    <a:solidFill>
                      <a:srgbClr val="6A96CC"/>
                    </a:solidFill>
                  </a:tcPr>
                </a:tc>
                <a:tc>
                  <a:txBody>
                    <a:bodyPr/>
                    <a:lstStyle/>
                    <a:p>
                      <a:pPr algn="ctr" fontAlgn="ctr"/>
                      <a:r>
                        <a:rPr lang="en-US" sz="800" b="1" i="0" u="none" strike="noStrike" dirty="0">
                          <a:solidFill>
                            <a:srgbClr val="000000"/>
                          </a:solidFill>
                          <a:effectLst/>
                          <a:latin typeface="Segoe UI"/>
                        </a:rPr>
                        <a:t>11%</a:t>
                      </a:r>
                    </a:p>
                  </a:txBody>
                  <a:tcPr marL="3834" marR="3834" marT="3834" marB="0" anchor="ctr">
                    <a:lnL>
                      <a:noFill/>
                    </a:lnL>
                    <a:lnR>
                      <a:noFill/>
                    </a:lnR>
                    <a:lnT>
                      <a:noFill/>
                    </a:lnT>
                    <a:lnB>
                      <a:noFill/>
                    </a:lnB>
                    <a:solidFill>
                      <a:srgbClr val="C3D4EB"/>
                    </a:solidFill>
                  </a:tcPr>
                </a:tc>
                <a:tc>
                  <a:txBody>
                    <a:bodyPr/>
                    <a:lstStyle/>
                    <a:p>
                      <a:pPr algn="ctr" fontAlgn="ctr"/>
                      <a:r>
                        <a:rPr lang="en-US" sz="800" b="1" i="0" u="none" strike="noStrike" dirty="0">
                          <a:solidFill>
                            <a:srgbClr val="000000"/>
                          </a:solidFill>
                          <a:effectLst/>
                          <a:latin typeface="Segoe UI"/>
                        </a:rPr>
                        <a:t>12%</a:t>
                      </a:r>
                    </a:p>
                  </a:txBody>
                  <a:tcPr marL="3834" marR="3834" marT="3834" marB="0" anchor="ctr">
                    <a:lnL>
                      <a:noFill/>
                    </a:lnL>
                    <a:lnR>
                      <a:noFill/>
                    </a:lnR>
                    <a:lnT>
                      <a:noFill/>
                    </a:lnT>
                    <a:lnB>
                      <a:noFill/>
                    </a:lnB>
                    <a:solidFill>
                      <a:srgbClr val="BED0E9"/>
                    </a:solidFill>
                  </a:tcPr>
                </a:tc>
              </a:tr>
              <a:tr h="214094">
                <a:tc>
                  <a:txBody>
                    <a:bodyPr/>
                    <a:lstStyle/>
                    <a:p>
                      <a:pPr algn="l" rtl="0" fontAlgn="b"/>
                      <a:r>
                        <a:rPr lang="en-US" sz="900" b="1" i="0" u="none" strike="noStrike" dirty="0">
                          <a:solidFill>
                            <a:srgbClr val="FFFFFF"/>
                          </a:solidFill>
                          <a:effectLst/>
                          <a:latin typeface="Calibri"/>
                        </a:rPr>
                        <a:t>Monitored my online usage</a:t>
                      </a:r>
                    </a:p>
                  </a:txBody>
                  <a:tcPr marL="3834" marR="3834" marT="383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2060"/>
                    </a:solidFill>
                  </a:tcPr>
                </a:tc>
                <a:tc>
                  <a:txBody>
                    <a:bodyPr/>
                    <a:lstStyle/>
                    <a:p>
                      <a:pPr algn="ctr" fontAlgn="ctr"/>
                      <a:r>
                        <a:rPr lang="en-US" sz="800" b="1" i="0" u="none" strike="noStrike" dirty="0">
                          <a:solidFill>
                            <a:srgbClr val="000000"/>
                          </a:solidFill>
                          <a:effectLst/>
                          <a:latin typeface="Calibri"/>
                        </a:rPr>
                        <a:t>44%</a:t>
                      </a:r>
                    </a:p>
                  </a:txBody>
                  <a:tcPr marL="3834" marR="3834" marT="3834"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1" i="0" u="none" strike="noStrike" dirty="0">
                          <a:solidFill>
                            <a:srgbClr val="000000"/>
                          </a:solidFill>
                          <a:effectLst/>
                          <a:latin typeface="Segoe UI"/>
                        </a:rPr>
                        <a:t>6%</a:t>
                      </a:r>
                    </a:p>
                  </a:txBody>
                  <a:tcPr marL="3834" marR="3834" marT="3834" marB="0" anchor="ctr">
                    <a:lnL w="6350" cap="flat" cmpd="sng" algn="ctr">
                      <a:solidFill>
                        <a:srgbClr val="000000"/>
                      </a:solidFill>
                      <a:prstDash val="solid"/>
                      <a:round/>
                      <a:headEnd type="none" w="med" len="med"/>
                      <a:tailEnd type="none" w="med" len="med"/>
                    </a:lnL>
                    <a:lnR>
                      <a:noFill/>
                    </a:lnR>
                    <a:lnT>
                      <a:noFill/>
                    </a:lnT>
                    <a:lnB>
                      <a:noFill/>
                    </a:lnB>
                    <a:solidFill>
                      <a:srgbClr val="DDE6F4"/>
                    </a:solidFill>
                  </a:tcPr>
                </a:tc>
                <a:tc>
                  <a:txBody>
                    <a:bodyPr/>
                    <a:lstStyle/>
                    <a:p>
                      <a:pPr algn="ctr" fontAlgn="ctr"/>
                      <a:r>
                        <a:rPr lang="en-US" sz="800" b="1" i="0" u="none" strike="noStrike" dirty="0">
                          <a:solidFill>
                            <a:srgbClr val="000000"/>
                          </a:solidFill>
                          <a:effectLst/>
                          <a:latin typeface="Segoe UI"/>
                        </a:rPr>
                        <a:t>13%</a:t>
                      </a:r>
                    </a:p>
                  </a:txBody>
                  <a:tcPr marL="3834" marR="3834" marT="3834" marB="0" anchor="ctr">
                    <a:lnL>
                      <a:noFill/>
                    </a:lnL>
                    <a:lnR>
                      <a:noFill/>
                    </a:lnR>
                    <a:lnT>
                      <a:noFill/>
                    </a:lnT>
                    <a:lnB>
                      <a:noFill/>
                    </a:lnB>
                    <a:solidFill>
                      <a:srgbClr val="B9CDE8"/>
                    </a:solidFill>
                  </a:tcPr>
                </a:tc>
                <a:tc>
                  <a:txBody>
                    <a:bodyPr/>
                    <a:lstStyle/>
                    <a:p>
                      <a:pPr algn="ctr" fontAlgn="ctr"/>
                      <a:r>
                        <a:rPr lang="en-US" sz="800" b="1" i="0" u="none" strike="noStrike" dirty="0">
                          <a:solidFill>
                            <a:srgbClr val="000000"/>
                          </a:solidFill>
                          <a:effectLst/>
                          <a:latin typeface="Segoe UI"/>
                        </a:rPr>
                        <a:t>9%</a:t>
                      </a:r>
                    </a:p>
                  </a:txBody>
                  <a:tcPr marL="3834" marR="3834" marT="3834" marB="0" anchor="ctr">
                    <a:lnL>
                      <a:noFill/>
                    </a:lnL>
                    <a:lnR>
                      <a:noFill/>
                    </a:lnR>
                    <a:lnT>
                      <a:noFill/>
                    </a:lnT>
                    <a:lnB>
                      <a:noFill/>
                    </a:lnB>
                    <a:solidFill>
                      <a:srgbClr val="CDDBEF"/>
                    </a:solidFill>
                  </a:tcPr>
                </a:tc>
                <a:tc>
                  <a:txBody>
                    <a:bodyPr/>
                    <a:lstStyle/>
                    <a:p>
                      <a:pPr algn="ctr" fontAlgn="ctr"/>
                      <a:r>
                        <a:rPr lang="en-US" sz="800" b="1" i="0" u="none" strike="noStrike" dirty="0">
                          <a:solidFill>
                            <a:srgbClr val="000000"/>
                          </a:solidFill>
                          <a:effectLst/>
                          <a:latin typeface="Segoe UI"/>
                        </a:rPr>
                        <a:t>7%</a:t>
                      </a:r>
                    </a:p>
                  </a:txBody>
                  <a:tcPr marL="3834" marR="3834" marT="3834" marB="0" anchor="ctr">
                    <a:lnL>
                      <a:noFill/>
                    </a:lnL>
                    <a:lnR>
                      <a:noFill/>
                    </a:lnR>
                    <a:lnT>
                      <a:noFill/>
                    </a:lnT>
                    <a:lnB>
                      <a:noFill/>
                    </a:lnB>
                    <a:solidFill>
                      <a:srgbClr val="D8E3F3"/>
                    </a:solidFill>
                  </a:tcPr>
                </a:tc>
                <a:tc>
                  <a:txBody>
                    <a:bodyPr/>
                    <a:lstStyle/>
                    <a:p>
                      <a:pPr algn="ctr" fontAlgn="ctr"/>
                      <a:r>
                        <a:rPr lang="en-US" sz="800" b="1" i="0" u="none" strike="noStrike" dirty="0">
                          <a:solidFill>
                            <a:srgbClr val="000000"/>
                          </a:solidFill>
                          <a:effectLst/>
                          <a:latin typeface="Segoe UI"/>
                        </a:rPr>
                        <a:t>-13%</a:t>
                      </a:r>
                    </a:p>
                  </a:txBody>
                  <a:tcPr marL="3834" marR="3834" marT="3834" marB="0" anchor="ctr">
                    <a:lnL>
                      <a:noFill/>
                    </a:lnL>
                    <a:lnR>
                      <a:noFill/>
                    </a:lnR>
                    <a:lnT>
                      <a:noFill/>
                    </a:lnT>
                    <a:lnB>
                      <a:noFill/>
                    </a:lnB>
                    <a:solidFill>
                      <a:srgbClr val="FAC9CC"/>
                    </a:solidFill>
                  </a:tcPr>
                </a:tc>
                <a:tc>
                  <a:txBody>
                    <a:bodyPr/>
                    <a:lstStyle/>
                    <a:p>
                      <a:pPr algn="ctr" fontAlgn="ctr"/>
                      <a:r>
                        <a:rPr lang="en-US" sz="800" b="1" i="0" u="none" strike="noStrike" dirty="0">
                          <a:solidFill>
                            <a:srgbClr val="000000"/>
                          </a:solidFill>
                          <a:effectLst/>
                          <a:latin typeface="Segoe UI"/>
                        </a:rPr>
                        <a:t>-14%</a:t>
                      </a:r>
                    </a:p>
                  </a:txBody>
                  <a:tcPr marL="3834" marR="3834" marT="3834" marB="0" anchor="ctr">
                    <a:lnL>
                      <a:noFill/>
                    </a:lnL>
                    <a:lnR>
                      <a:noFill/>
                    </a:lnR>
                    <a:lnT>
                      <a:noFill/>
                    </a:lnT>
                    <a:lnB>
                      <a:noFill/>
                    </a:lnB>
                    <a:solidFill>
                      <a:srgbClr val="FAC5C8"/>
                    </a:solidFill>
                  </a:tcPr>
                </a:tc>
                <a:tc>
                  <a:txBody>
                    <a:bodyPr/>
                    <a:lstStyle/>
                    <a:p>
                      <a:pPr algn="ctr" fontAlgn="ctr"/>
                      <a:r>
                        <a:rPr lang="en-US" sz="800" b="1" i="0" u="none" strike="noStrike" dirty="0">
                          <a:solidFill>
                            <a:srgbClr val="000000"/>
                          </a:solidFill>
                          <a:effectLst/>
                          <a:latin typeface="Segoe UI"/>
                        </a:rPr>
                        <a:t>0%</a:t>
                      </a:r>
                    </a:p>
                  </a:txBody>
                  <a:tcPr marL="3834" marR="3834" marT="3834" marB="0" anchor="ctr">
                    <a:lnL>
                      <a:noFill/>
                    </a:lnL>
                    <a:lnR>
                      <a:noFill/>
                    </a:lnR>
                    <a:lnT>
                      <a:noFill/>
                    </a:lnT>
                    <a:lnB>
                      <a:noFill/>
                    </a:lnB>
                    <a:solidFill>
                      <a:srgbClr val="FCFCFF"/>
                    </a:solidFill>
                  </a:tcPr>
                </a:tc>
                <a:tc>
                  <a:txBody>
                    <a:bodyPr/>
                    <a:lstStyle/>
                    <a:p>
                      <a:pPr algn="ctr" fontAlgn="ctr"/>
                      <a:r>
                        <a:rPr lang="en-US" sz="800" b="1" i="0" u="none" strike="noStrike" dirty="0">
                          <a:solidFill>
                            <a:srgbClr val="000000"/>
                          </a:solidFill>
                          <a:effectLst/>
                          <a:latin typeface="Segoe UI"/>
                        </a:rPr>
                        <a:t>-3%</a:t>
                      </a:r>
                    </a:p>
                  </a:txBody>
                  <a:tcPr marL="3834" marR="3834" marT="3834" marB="0" anchor="ctr">
                    <a:lnL>
                      <a:noFill/>
                    </a:lnL>
                    <a:lnR>
                      <a:noFill/>
                    </a:lnR>
                    <a:lnT>
                      <a:noFill/>
                    </a:lnT>
                    <a:lnB>
                      <a:noFill/>
                    </a:lnB>
                    <a:solidFill>
                      <a:srgbClr val="FBF0F3"/>
                    </a:solidFill>
                  </a:tcPr>
                </a:tc>
                <a:tc>
                  <a:txBody>
                    <a:bodyPr/>
                    <a:lstStyle/>
                    <a:p>
                      <a:pPr algn="ctr" fontAlgn="ctr"/>
                      <a:r>
                        <a:rPr lang="en-US" sz="800" b="1" i="0" u="none" strike="noStrike" dirty="0">
                          <a:solidFill>
                            <a:srgbClr val="000000"/>
                          </a:solidFill>
                          <a:effectLst/>
                          <a:latin typeface="Segoe UI"/>
                        </a:rPr>
                        <a:t>2%</a:t>
                      </a:r>
                    </a:p>
                  </a:txBody>
                  <a:tcPr marL="3834" marR="3834" marT="3834" marB="0" anchor="ctr">
                    <a:lnL>
                      <a:noFill/>
                    </a:lnL>
                    <a:lnR>
                      <a:noFill/>
                    </a:lnR>
                    <a:lnT>
                      <a:noFill/>
                    </a:lnT>
                    <a:lnB>
                      <a:noFill/>
                    </a:lnB>
                    <a:solidFill>
                      <a:srgbClr val="F2F5FC"/>
                    </a:solidFill>
                  </a:tcPr>
                </a:tc>
                <a:tc>
                  <a:txBody>
                    <a:bodyPr/>
                    <a:lstStyle/>
                    <a:p>
                      <a:pPr algn="ctr" fontAlgn="ctr"/>
                      <a:r>
                        <a:rPr lang="en-US" sz="800" b="1" i="0" u="none" strike="noStrike" dirty="0">
                          <a:solidFill>
                            <a:srgbClr val="000000"/>
                          </a:solidFill>
                          <a:effectLst/>
                          <a:latin typeface="Segoe UI"/>
                        </a:rPr>
                        <a:t>6%</a:t>
                      </a:r>
                    </a:p>
                  </a:txBody>
                  <a:tcPr marL="3834" marR="3834" marT="3834" marB="0" anchor="ctr">
                    <a:lnL>
                      <a:noFill/>
                    </a:lnL>
                    <a:lnR>
                      <a:noFill/>
                    </a:lnR>
                    <a:lnT>
                      <a:noFill/>
                    </a:lnT>
                    <a:lnB>
                      <a:noFill/>
                    </a:lnB>
                    <a:solidFill>
                      <a:srgbClr val="DDE6F4"/>
                    </a:solidFill>
                  </a:tcPr>
                </a:tc>
                <a:tc>
                  <a:txBody>
                    <a:bodyPr/>
                    <a:lstStyle/>
                    <a:p>
                      <a:pPr algn="ctr" fontAlgn="ctr"/>
                      <a:r>
                        <a:rPr lang="en-US" sz="800" b="1" i="0" u="none" strike="noStrike" dirty="0">
                          <a:solidFill>
                            <a:srgbClr val="000000"/>
                          </a:solidFill>
                          <a:effectLst/>
                          <a:latin typeface="Segoe UI"/>
                        </a:rPr>
                        <a:t>8%</a:t>
                      </a:r>
                    </a:p>
                  </a:txBody>
                  <a:tcPr marL="3834" marR="3834" marT="3834" marB="0" anchor="ctr">
                    <a:lnL>
                      <a:noFill/>
                    </a:lnL>
                    <a:lnR>
                      <a:noFill/>
                    </a:lnR>
                    <a:lnT>
                      <a:noFill/>
                    </a:lnT>
                    <a:lnB>
                      <a:noFill/>
                    </a:lnB>
                    <a:solidFill>
                      <a:srgbClr val="D3DFF1"/>
                    </a:solidFill>
                  </a:tcPr>
                </a:tc>
                <a:tc>
                  <a:txBody>
                    <a:bodyPr/>
                    <a:lstStyle/>
                    <a:p>
                      <a:pPr algn="ctr" fontAlgn="ctr"/>
                      <a:r>
                        <a:rPr lang="en-US" sz="800" b="1" i="0" u="none" strike="noStrike" dirty="0">
                          <a:solidFill>
                            <a:srgbClr val="000000"/>
                          </a:solidFill>
                          <a:effectLst/>
                          <a:latin typeface="Segoe UI"/>
                        </a:rPr>
                        <a:t>-4%</a:t>
                      </a:r>
                    </a:p>
                  </a:txBody>
                  <a:tcPr marL="3834" marR="3834" marT="3834" marB="0" anchor="ctr">
                    <a:lnL>
                      <a:noFill/>
                    </a:lnL>
                    <a:lnR>
                      <a:noFill/>
                    </a:lnR>
                    <a:lnT>
                      <a:noFill/>
                    </a:lnT>
                    <a:lnB>
                      <a:noFill/>
                    </a:lnB>
                    <a:solidFill>
                      <a:srgbClr val="FBECEF"/>
                    </a:solidFill>
                  </a:tcPr>
                </a:tc>
                <a:tc>
                  <a:txBody>
                    <a:bodyPr/>
                    <a:lstStyle/>
                    <a:p>
                      <a:pPr algn="ctr" fontAlgn="ctr"/>
                      <a:r>
                        <a:rPr lang="en-US" sz="800" b="1" i="0" u="none" strike="noStrike" dirty="0">
                          <a:solidFill>
                            <a:srgbClr val="000000"/>
                          </a:solidFill>
                          <a:effectLst/>
                          <a:latin typeface="Segoe UI"/>
                        </a:rPr>
                        <a:t>3%</a:t>
                      </a:r>
                    </a:p>
                  </a:txBody>
                  <a:tcPr marL="3834" marR="3834" marT="3834" marB="0" anchor="ctr">
                    <a:lnL>
                      <a:noFill/>
                    </a:lnL>
                    <a:lnR>
                      <a:noFill/>
                    </a:lnR>
                    <a:lnT>
                      <a:noFill/>
                    </a:lnT>
                    <a:lnB>
                      <a:noFill/>
                    </a:lnB>
                    <a:solidFill>
                      <a:srgbClr val="EDF1FA"/>
                    </a:solidFill>
                  </a:tcPr>
                </a:tc>
                <a:tc>
                  <a:txBody>
                    <a:bodyPr/>
                    <a:lstStyle/>
                    <a:p>
                      <a:pPr algn="ctr" fontAlgn="ctr"/>
                      <a:r>
                        <a:rPr lang="en-US" sz="800" b="1" i="0" u="none" strike="noStrike" dirty="0">
                          <a:solidFill>
                            <a:srgbClr val="000000"/>
                          </a:solidFill>
                          <a:effectLst/>
                          <a:latin typeface="Segoe UI"/>
                        </a:rPr>
                        <a:t>-7%</a:t>
                      </a:r>
                    </a:p>
                  </a:txBody>
                  <a:tcPr marL="3834" marR="3834" marT="3834" marB="0" anchor="ctr">
                    <a:lnL>
                      <a:noFill/>
                    </a:lnL>
                    <a:lnR>
                      <a:noFill/>
                    </a:lnR>
                    <a:lnT>
                      <a:noFill/>
                    </a:lnT>
                    <a:lnB>
                      <a:noFill/>
                    </a:lnB>
                    <a:solidFill>
                      <a:srgbClr val="FBE0E3"/>
                    </a:solidFill>
                  </a:tcPr>
                </a:tc>
                <a:tc>
                  <a:txBody>
                    <a:bodyPr/>
                    <a:lstStyle/>
                    <a:p>
                      <a:pPr algn="ctr" fontAlgn="ctr"/>
                      <a:r>
                        <a:rPr lang="en-US" sz="800" b="1" i="0" u="none" strike="noStrike" dirty="0">
                          <a:solidFill>
                            <a:srgbClr val="000000"/>
                          </a:solidFill>
                          <a:effectLst/>
                          <a:latin typeface="Segoe UI"/>
                        </a:rPr>
                        <a:t>7%</a:t>
                      </a:r>
                    </a:p>
                  </a:txBody>
                  <a:tcPr marL="3834" marR="3834" marT="3834" marB="0" anchor="ctr">
                    <a:lnL>
                      <a:noFill/>
                    </a:lnL>
                    <a:lnR>
                      <a:noFill/>
                    </a:lnR>
                    <a:lnT>
                      <a:noFill/>
                    </a:lnT>
                    <a:lnB>
                      <a:noFill/>
                    </a:lnB>
                    <a:solidFill>
                      <a:srgbClr val="D8E3F3"/>
                    </a:solidFill>
                  </a:tcPr>
                </a:tc>
                <a:tc>
                  <a:txBody>
                    <a:bodyPr/>
                    <a:lstStyle/>
                    <a:p>
                      <a:pPr algn="ctr" fontAlgn="ctr"/>
                      <a:r>
                        <a:rPr lang="en-US" sz="800" b="1" i="0" u="none" strike="noStrike" dirty="0">
                          <a:solidFill>
                            <a:srgbClr val="000000"/>
                          </a:solidFill>
                          <a:effectLst/>
                          <a:latin typeface="Segoe UI"/>
                        </a:rPr>
                        <a:t>-16%</a:t>
                      </a:r>
                    </a:p>
                  </a:txBody>
                  <a:tcPr marL="3834" marR="3834" marT="3834" marB="0" anchor="ctr">
                    <a:lnL>
                      <a:noFill/>
                    </a:lnL>
                    <a:lnR>
                      <a:noFill/>
                    </a:lnR>
                    <a:lnT>
                      <a:noFill/>
                    </a:lnT>
                    <a:lnB>
                      <a:noFill/>
                    </a:lnB>
                    <a:solidFill>
                      <a:srgbClr val="FABEC0"/>
                    </a:solidFill>
                  </a:tcPr>
                </a:tc>
                <a:tc>
                  <a:txBody>
                    <a:bodyPr/>
                    <a:lstStyle/>
                    <a:p>
                      <a:pPr algn="ctr" fontAlgn="ctr"/>
                      <a:r>
                        <a:rPr lang="en-US" sz="800" b="1" i="0" u="none" strike="noStrike" dirty="0">
                          <a:solidFill>
                            <a:srgbClr val="000000"/>
                          </a:solidFill>
                          <a:effectLst/>
                          <a:latin typeface="Segoe UI"/>
                        </a:rPr>
                        <a:t>-17%</a:t>
                      </a:r>
                    </a:p>
                  </a:txBody>
                  <a:tcPr marL="3834" marR="3834" marT="3834" marB="0" anchor="ctr">
                    <a:lnL>
                      <a:noFill/>
                    </a:lnL>
                    <a:lnR>
                      <a:noFill/>
                    </a:lnR>
                    <a:lnT>
                      <a:noFill/>
                    </a:lnT>
                    <a:lnB>
                      <a:noFill/>
                    </a:lnB>
                    <a:solidFill>
                      <a:srgbClr val="FABABC"/>
                    </a:solidFill>
                  </a:tcPr>
                </a:tc>
                <a:tc>
                  <a:txBody>
                    <a:bodyPr/>
                    <a:lstStyle/>
                    <a:p>
                      <a:pPr algn="ctr" fontAlgn="ctr"/>
                      <a:r>
                        <a:rPr lang="en-US" sz="800" b="1" i="0" u="none" strike="noStrike" dirty="0">
                          <a:solidFill>
                            <a:srgbClr val="000000"/>
                          </a:solidFill>
                          <a:effectLst/>
                          <a:latin typeface="Segoe UI"/>
                        </a:rPr>
                        <a:t>-15%</a:t>
                      </a:r>
                    </a:p>
                  </a:txBody>
                  <a:tcPr marL="3834" marR="3834" marT="3834" marB="0" anchor="ctr">
                    <a:lnL>
                      <a:noFill/>
                    </a:lnL>
                    <a:lnR>
                      <a:noFill/>
                    </a:lnR>
                    <a:lnT>
                      <a:noFill/>
                    </a:lnT>
                    <a:lnB>
                      <a:noFill/>
                    </a:lnB>
                    <a:solidFill>
                      <a:srgbClr val="FAC1C4"/>
                    </a:solidFill>
                  </a:tcPr>
                </a:tc>
                <a:tc>
                  <a:txBody>
                    <a:bodyPr/>
                    <a:lstStyle/>
                    <a:p>
                      <a:pPr algn="ctr" fontAlgn="ctr"/>
                      <a:r>
                        <a:rPr lang="en-US" sz="800" b="1" i="0" u="none" strike="noStrike" dirty="0">
                          <a:solidFill>
                            <a:srgbClr val="000000"/>
                          </a:solidFill>
                          <a:effectLst/>
                          <a:latin typeface="Segoe UI"/>
                        </a:rPr>
                        <a:t>-8%</a:t>
                      </a:r>
                    </a:p>
                  </a:txBody>
                  <a:tcPr marL="3834" marR="3834" marT="3834" marB="0" anchor="ctr">
                    <a:lnL>
                      <a:noFill/>
                    </a:lnL>
                    <a:lnR>
                      <a:noFill/>
                    </a:lnR>
                    <a:lnT>
                      <a:noFill/>
                    </a:lnT>
                    <a:lnB>
                      <a:noFill/>
                    </a:lnB>
                    <a:solidFill>
                      <a:srgbClr val="FBDDDF"/>
                    </a:solidFill>
                  </a:tcPr>
                </a:tc>
                <a:tc>
                  <a:txBody>
                    <a:bodyPr/>
                    <a:lstStyle/>
                    <a:p>
                      <a:pPr algn="ctr" fontAlgn="ctr"/>
                      <a:r>
                        <a:rPr lang="en-US" sz="800" b="1" i="0" u="none" strike="noStrike" dirty="0">
                          <a:solidFill>
                            <a:srgbClr val="000000"/>
                          </a:solidFill>
                          <a:effectLst/>
                          <a:latin typeface="Segoe UI"/>
                        </a:rPr>
                        <a:t>-1%</a:t>
                      </a:r>
                    </a:p>
                  </a:txBody>
                  <a:tcPr marL="3834" marR="3834" marT="3834" marB="0" anchor="ctr">
                    <a:lnL>
                      <a:noFill/>
                    </a:lnL>
                    <a:lnR>
                      <a:noFill/>
                    </a:lnR>
                    <a:lnT>
                      <a:noFill/>
                    </a:lnT>
                    <a:lnB>
                      <a:noFill/>
                    </a:lnB>
                    <a:solidFill>
                      <a:srgbClr val="FBF8FB"/>
                    </a:solidFill>
                  </a:tcPr>
                </a:tc>
                <a:tc>
                  <a:txBody>
                    <a:bodyPr/>
                    <a:lstStyle/>
                    <a:p>
                      <a:pPr algn="ctr" fontAlgn="ctr"/>
                      <a:r>
                        <a:rPr lang="en-US" sz="800" b="1" i="0" u="none" strike="noStrike" dirty="0">
                          <a:solidFill>
                            <a:srgbClr val="000000"/>
                          </a:solidFill>
                          <a:effectLst/>
                          <a:latin typeface="Segoe UI"/>
                        </a:rPr>
                        <a:t>7%</a:t>
                      </a:r>
                    </a:p>
                  </a:txBody>
                  <a:tcPr marL="3834" marR="3834" marT="3834" marB="0" anchor="ctr">
                    <a:lnL>
                      <a:noFill/>
                    </a:lnL>
                    <a:lnR>
                      <a:noFill/>
                    </a:lnR>
                    <a:lnT>
                      <a:noFill/>
                    </a:lnT>
                    <a:lnB>
                      <a:noFill/>
                    </a:lnB>
                    <a:solidFill>
                      <a:srgbClr val="D8E3F3"/>
                    </a:solidFill>
                  </a:tcPr>
                </a:tc>
                <a:tc>
                  <a:txBody>
                    <a:bodyPr/>
                    <a:lstStyle/>
                    <a:p>
                      <a:pPr algn="ctr" fontAlgn="ctr"/>
                      <a:r>
                        <a:rPr lang="en-US" sz="800" b="1" i="0" u="none" strike="noStrike" dirty="0">
                          <a:solidFill>
                            <a:srgbClr val="000000"/>
                          </a:solidFill>
                          <a:effectLst/>
                          <a:latin typeface="Segoe UI"/>
                        </a:rPr>
                        <a:t>-4%</a:t>
                      </a:r>
                    </a:p>
                  </a:txBody>
                  <a:tcPr marL="3834" marR="3834" marT="3834" marB="0" anchor="ctr">
                    <a:lnL>
                      <a:noFill/>
                    </a:lnL>
                    <a:lnR>
                      <a:noFill/>
                    </a:lnR>
                    <a:lnT>
                      <a:noFill/>
                    </a:lnT>
                    <a:lnB>
                      <a:noFill/>
                    </a:lnB>
                    <a:solidFill>
                      <a:srgbClr val="FBECEF"/>
                    </a:solidFill>
                  </a:tcPr>
                </a:tc>
                <a:tc>
                  <a:txBody>
                    <a:bodyPr/>
                    <a:lstStyle/>
                    <a:p>
                      <a:pPr algn="ctr" fontAlgn="ctr"/>
                      <a:r>
                        <a:rPr lang="en-US" sz="800" b="1" i="0" u="none" strike="noStrike" dirty="0">
                          <a:solidFill>
                            <a:srgbClr val="000000"/>
                          </a:solidFill>
                          <a:effectLst/>
                          <a:latin typeface="Segoe UI"/>
                        </a:rPr>
                        <a:t>27%</a:t>
                      </a:r>
                    </a:p>
                  </a:txBody>
                  <a:tcPr marL="3834" marR="3834" marT="3834" marB="0" anchor="ctr">
                    <a:lnL>
                      <a:noFill/>
                    </a:lnL>
                    <a:lnR>
                      <a:noFill/>
                    </a:lnR>
                    <a:lnT>
                      <a:noFill/>
                    </a:lnT>
                    <a:lnB>
                      <a:noFill/>
                    </a:lnB>
                    <a:solidFill>
                      <a:srgbClr val="6F99CE"/>
                    </a:solidFill>
                  </a:tcPr>
                </a:tc>
                <a:tc>
                  <a:txBody>
                    <a:bodyPr/>
                    <a:lstStyle/>
                    <a:p>
                      <a:pPr algn="ctr" fontAlgn="ctr"/>
                      <a:r>
                        <a:rPr lang="en-US" sz="800" b="1" i="0" u="none" strike="noStrike" dirty="0">
                          <a:solidFill>
                            <a:srgbClr val="000000"/>
                          </a:solidFill>
                          <a:effectLst/>
                          <a:latin typeface="Segoe UI"/>
                        </a:rPr>
                        <a:t>1%</a:t>
                      </a:r>
                    </a:p>
                  </a:txBody>
                  <a:tcPr marL="3834" marR="3834" marT="3834" marB="0" anchor="ctr">
                    <a:lnL>
                      <a:noFill/>
                    </a:lnL>
                    <a:lnR>
                      <a:noFill/>
                    </a:lnR>
                    <a:lnT>
                      <a:noFill/>
                    </a:lnT>
                    <a:lnB>
                      <a:noFill/>
                    </a:lnB>
                    <a:solidFill>
                      <a:srgbClr val="F7F9FE"/>
                    </a:solidFill>
                  </a:tcPr>
                </a:tc>
                <a:tc>
                  <a:txBody>
                    <a:bodyPr/>
                    <a:lstStyle/>
                    <a:p>
                      <a:pPr algn="ctr" fontAlgn="ctr"/>
                      <a:r>
                        <a:rPr lang="en-US" sz="800" b="1" i="0" u="none" strike="noStrike" dirty="0">
                          <a:solidFill>
                            <a:srgbClr val="000000"/>
                          </a:solidFill>
                          <a:effectLst/>
                          <a:latin typeface="Segoe UI"/>
                        </a:rPr>
                        <a:t>5%</a:t>
                      </a:r>
                    </a:p>
                  </a:txBody>
                  <a:tcPr marL="3834" marR="3834" marT="3834" marB="0" anchor="ctr">
                    <a:lnL>
                      <a:noFill/>
                    </a:lnL>
                    <a:lnR>
                      <a:noFill/>
                    </a:lnR>
                    <a:lnT>
                      <a:noFill/>
                    </a:lnT>
                    <a:lnB>
                      <a:noFill/>
                    </a:lnB>
                    <a:solidFill>
                      <a:srgbClr val="E2EAF6"/>
                    </a:solidFill>
                  </a:tcPr>
                </a:tc>
              </a:tr>
              <a:tr h="214094">
                <a:tc>
                  <a:txBody>
                    <a:bodyPr/>
                    <a:lstStyle/>
                    <a:p>
                      <a:pPr algn="l" rtl="0" fontAlgn="b"/>
                      <a:r>
                        <a:rPr lang="en-US" sz="900" b="1" i="0" u="none" strike="noStrike" dirty="0">
                          <a:solidFill>
                            <a:srgbClr val="FFFFFF"/>
                          </a:solidFill>
                          <a:effectLst/>
                          <a:latin typeface="Calibri"/>
                        </a:rPr>
                        <a:t>Taught me online manners</a:t>
                      </a:r>
                    </a:p>
                  </a:txBody>
                  <a:tcPr marL="3834" marR="3834" marT="383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2060"/>
                    </a:solidFill>
                  </a:tcPr>
                </a:tc>
                <a:tc>
                  <a:txBody>
                    <a:bodyPr/>
                    <a:lstStyle/>
                    <a:p>
                      <a:pPr algn="ctr" fontAlgn="ctr"/>
                      <a:r>
                        <a:rPr lang="en-US" sz="800" b="1" i="0" u="none" strike="noStrike" dirty="0">
                          <a:solidFill>
                            <a:srgbClr val="000000"/>
                          </a:solidFill>
                          <a:effectLst/>
                          <a:latin typeface="Calibri"/>
                        </a:rPr>
                        <a:t>39%</a:t>
                      </a:r>
                    </a:p>
                  </a:txBody>
                  <a:tcPr marL="3834" marR="3834" marT="3834"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1" i="0" u="none" strike="noStrike" dirty="0">
                          <a:solidFill>
                            <a:srgbClr val="000000"/>
                          </a:solidFill>
                          <a:effectLst/>
                          <a:latin typeface="Segoe UI"/>
                        </a:rPr>
                        <a:t>7%</a:t>
                      </a:r>
                    </a:p>
                  </a:txBody>
                  <a:tcPr marL="3834" marR="3834" marT="3834" marB="0" anchor="ctr">
                    <a:lnL w="6350" cap="flat" cmpd="sng" algn="ctr">
                      <a:solidFill>
                        <a:srgbClr val="000000"/>
                      </a:solidFill>
                      <a:prstDash val="solid"/>
                      <a:round/>
                      <a:headEnd type="none" w="med" len="med"/>
                      <a:tailEnd type="none" w="med" len="med"/>
                    </a:lnL>
                    <a:lnR>
                      <a:noFill/>
                    </a:lnR>
                    <a:lnT>
                      <a:noFill/>
                    </a:lnT>
                    <a:lnB>
                      <a:noFill/>
                    </a:lnB>
                    <a:solidFill>
                      <a:srgbClr val="D8E3F3"/>
                    </a:solidFill>
                  </a:tcPr>
                </a:tc>
                <a:tc>
                  <a:txBody>
                    <a:bodyPr/>
                    <a:lstStyle/>
                    <a:p>
                      <a:pPr algn="ctr" fontAlgn="ctr"/>
                      <a:r>
                        <a:rPr lang="en-US" sz="800" b="1" i="0" u="none" strike="noStrike" dirty="0">
                          <a:solidFill>
                            <a:srgbClr val="000000"/>
                          </a:solidFill>
                          <a:effectLst/>
                          <a:latin typeface="Segoe UI"/>
                        </a:rPr>
                        <a:t>11%</a:t>
                      </a:r>
                    </a:p>
                  </a:txBody>
                  <a:tcPr marL="3834" marR="3834" marT="3834" marB="0" anchor="ctr">
                    <a:lnL>
                      <a:noFill/>
                    </a:lnL>
                    <a:lnR>
                      <a:noFill/>
                    </a:lnR>
                    <a:lnT>
                      <a:noFill/>
                    </a:lnT>
                    <a:lnB>
                      <a:noFill/>
                    </a:lnB>
                    <a:solidFill>
                      <a:srgbClr val="C3D4EB"/>
                    </a:solidFill>
                  </a:tcPr>
                </a:tc>
                <a:tc>
                  <a:txBody>
                    <a:bodyPr/>
                    <a:lstStyle/>
                    <a:p>
                      <a:pPr algn="ctr" fontAlgn="ctr"/>
                      <a:r>
                        <a:rPr lang="en-US" sz="800" b="1" i="0" u="none" strike="noStrike" dirty="0">
                          <a:solidFill>
                            <a:srgbClr val="000000"/>
                          </a:solidFill>
                          <a:effectLst/>
                          <a:latin typeface="Segoe UI"/>
                        </a:rPr>
                        <a:t>14%</a:t>
                      </a:r>
                    </a:p>
                  </a:txBody>
                  <a:tcPr marL="3834" marR="3834" marT="3834" marB="0" anchor="ctr">
                    <a:lnL>
                      <a:noFill/>
                    </a:lnL>
                    <a:lnR>
                      <a:noFill/>
                    </a:lnR>
                    <a:lnT>
                      <a:noFill/>
                    </a:lnT>
                    <a:lnB>
                      <a:noFill/>
                    </a:lnB>
                    <a:solidFill>
                      <a:srgbClr val="B3C9E6"/>
                    </a:solidFill>
                  </a:tcPr>
                </a:tc>
                <a:tc>
                  <a:txBody>
                    <a:bodyPr/>
                    <a:lstStyle/>
                    <a:p>
                      <a:pPr algn="ctr" fontAlgn="ctr"/>
                      <a:r>
                        <a:rPr lang="en-US" sz="800" b="1" i="0" u="none" strike="noStrike" dirty="0">
                          <a:solidFill>
                            <a:srgbClr val="000000"/>
                          </a:solidFill>
                          <a:effectLst/>
                          <a:latin typeface="Segoe UI"/>
                        </a:rPr>
                        <a:t>11%</a:t>
                      </a:r>
                    </a:p>
                  </a:txBody>
                  <a:tcPr marL="3834" marR="3834" marT="3834" marB="0" anchor="ctr">
                    <a:lnL>
                      <a:noFill/>
                    </a:lnL>
                    <a:lnR>
                      <a:noFill/>
                    </a:lnR>
                    <a:lnT>
                      <a:noFill/>
                    </a:lnT>
                    <a:lnB>
                      <a:noFill/>
                    </a:lnB>
                    <a:solidFill>
                      <a:srgbClr val="C3D4EB"/>
                    </a:solidFill>
                  </a:tcPr>
                </a:tc>
                <a:tc>
                  <a:txBody>
                    <a:bodyPr/>
                    <a:lstStyle/>
                    <a:p>
                      <a:pPr algn="ctr" fontAlgn="ctr"/>
                      <a:r>
                        <a:rPr lang="en-US" sz="800" b="1" i="0" u="none" strike="noStrike" dirty="0">
                          <a:solidFill>
                            <a:srgbClr val="000000"/>
                          </a:solidFill>
                          <a:effectLst/>
                          <a:latin typeface="Segoe UI"/>
                        </a:rPr>
                        <a:t>-15%</a:t>
                      </a:r>
                    </a:p>
                  </a:txBody>
                  <a:tcPr marL="3834" marR="3834" marT="3834" marB="0" anchor="ctr">
                    <a:lnL>
                      <a:noFill/>
                    </a:lnL>
                    <a:lnR>
                      <a:noFill/>
                    </a:lnR>
                    <a:lnT>
                      <a:noFill/>
                    </a:lnT>
                    <a:lnB>
                      <a:noFill/>
                    </a:lnB>
                    <a:solidFill>
                      <a:srgbClr val="FAC1C4"/>
                    </a:solidFill>
                  </a:tcPr>
                </a:tc>
                <a:tc>
                  <a:txBody>
                    <a:bodyPr/>
                    <a:lstStyle/>
                    <a:p>
                      <a:pPr algn="ctr" fontAlgn="ctr"/>
                      <a:r>
                        <a:rPr lang="en-US" sz="800" b="1" i="0" u="none" strike="noStrike" dirty="0">
                          <a:solidFill>
                            <a:srgbClr val="000000"/>
                          </a:solidFill>
                          <a:effectLst/>
                          <a:latin typeface="Segoe UI"/>
                        </a:rPr>
                        <a:t>-19%</a:t>
                      </a:r>
                    </a:p>
                  </a:txBody>
                  <a:tcPr marL="3834" marR="3834" marT="3834" marB="0" anchor="ctr">
                    <a:lnL>
                      <a:noFill/>
                    </a:lnL>
                    <a:lnR>
                      <a:noFill/>
                    </a:lnR>
                    <a:lnT>
                      <a:noFill/>
                    </a:lnT>
                    <a:lnB>
                      <a:noFill/>
                    </a:lnB>
                    <a:solidFill>
                      <a:srgbClr val="FAB2B5"/>
                    </a:solidFill>
                  </a:tcPr>
                </a:tc>
                <a:tc>
                  <a:txBody>
                    <a:bodyPr/>
                    <a:lstStyle/>
                    <a:p>
                      <a:pPr algn="ctr" fontAlgn="ctr"/>
                      <a:r>
                        <a:rPr lang="en-US" sz="800" b="1" i="0" u="none" strike="noStrike" dirty="0">
                          <a:solidFill>
                            <a:srgbClr val="000000"/>
                          </a:solidFill>
                          <a:effectLst/>
                          <a:latin typeface="Segoe UI"/>
                        </a:rPr>
                        <a:t>9%</a:t>
                      </a:r>
                    </a:p>
                  </a:txBody>
                  <a:tcPr marL="3834" marR="3834" marT="3834" marB="0" anchor="ctr">
                    <a:lnL>
                      <a:noFill/>
                    </a:lnL>
                    <a:lnR>
                      <a:noFill/>
                    </a:lnR>
                    <a:lnT>
                      <a:noFill/>
                    </a:lnT>
                    <a:lnB>
                      <a:noFill/>
                    </a:lnB>
                    <a:solidFill>
                      <a:srgbClr val="CDDBEF"/>
                    </a:solidFill>
                  </a:tcPr>
                </a:tc>
                <a:tc>
                  <a:txBody>
                    <a:bodyPr/>
                    <a:lstStyle/>
                    <a:p>
                      <a:pPr algn="ctr" fontAlgn="ctr"/>
                      <a:r>
                        <a:rPr lang="en-US" sz="800" b="1" i="0" u="none" strike="noStrike" dirty="0">
                          <a:solidFill>
                            <a:srgbClr val="000000"/>
                          </a:solidFill>
                          <a:effectLst/>
                          <a:latin typeface="Segoe UI"/>
                        </a:rPr>
                        <a:t>-7%</a:t>
                      </a:r>
                    </a:p>
                  </a:txBody>
                  <a:tcPr marL="3834" marR="3834" marT="3834" marB="0" anchor="ctr">
                    <a:lnL>
                      <a:noFill/>
                    </a:lnL>
                    <a:lnR>
                      <a:noFill/>
                    </a:lnR>
                    <a:lnT>
                      <a:noFill/>
                    </a:lnT>
                    <a:lnB>
                      <a:noFill/>
                    </a:lnB>
                    <a:solidFill>
                      <a:srgbClr val="FBE0E3"/>
                    </a:solidFill>
                  </a:tcPr>
                </a:tc>
                <a:tc>
                  <a:txBody>
                    <a:bodyPr/>
                    <a:lstStyle/>
                    <a:p>
                      <a:pPr algn="ctr" fontAlgn="ctr"/>
                      <a:r>
                        <a:rPr lang="en-US" sz="800" b="1" i="0" u="none" strike="noStrike" dirty="0">
                          <a:solidFill>
                            <a:srgbClr val="000000"/>
                          </a:solidFill>
                          <a:effectLst/>
                          <a:latin typeface="Segoe UI"/>
                        </a:rPr>
                        <a:t>0%</a:t>
                      </a:r>
                    </a:p>
                  </a:txBody>
                  <a:tcPr marL="3834" marR="3834" marT="3834" marB="0" anchor="ctr">
                    <a:lnL>
                      <a:noFill/>
                    </a:lnL>
                    <a:lnR>
                      <a:noFill/>
                    </a:lnR>
                    <a:lnT>
                      <a:noFill/>
                    </a:lnT>
                    <a:lnB>
                      <a:noFill/>
                    </a:lnB>
                    <a:solidFill>
                      <a:srgbClr val="FCFCFF"/>
                    </a:solidFill>
                  </a:tcPr>
                </a:tc>
                <a:tc>
                  <a:txBody>
                    <a:bodyPr/>
                    <a:lstStyle/>
                    <a:p>
                      <a:pPr algn="ctr" fontAlgn="ctr"/>
                      <a:r>
                        <a:rPr lang="en-US" sz="800" b="1" i="0" u="none" strike="noStrike" dirty="0">
                          <a:solidFill>
                            <a:srgbClr val="000000"/>
                          </a:solidFill>
                          <a:effectLst/>
                          <a:latin typeface="Segoe UI"/>
                        </a:rPr>
                        <a:t>-2%</a:t>
                      </a:r>
                    </a:p>
                  </a:txBody>
                  <a:tcPr marL="3834" marR="3834" marT="3834" marB="0" anchor="ctr">
                    <a:lnL>
                      <a:noFill/>
                    </a:lnL>
                    <a:lnR>
                      <a:noFill/>
                    </a:lnR>
                    <a:lnT>
                      <a:noFill/>
                    </a:lnT>
                    <a:lnB>
                      <a:noFill/>
                    </a:lnB>
                    <a:solidFill>
                      <a:srgbClr val="FBF4F7"/>
                    </a:solidFill>
                  </a:tcPr>
                </a:tc>
                <a:tc>
                  <a:txBody>
                    <a:bodyPr/>
                    <a:lstStyle/>
                    <a:p>
                      <a:pPr algn="ctr" fontAlgn="ctr"/>
                      <a:r>
                        <a:rPr lang="en-US" sz="800" b="1" i="0" u="none" strike="noStrike" dirty="0">
                          <a:solidFill>
                            <a:srgbClr val="000000"/>
                          </a:solidFill>
                          <a:effectLst/>
                          <a:latin typeface="Segoe UI"/>
                        </a:rPr>
                        <a:t>22%</a:t>
                      </a:r>
                    </a:p>
                  </a:txBody>
                  <a:tcPr marL="3834" marR="3834" marT="3834" marB="0" anchor="ctr">
                    <a:lnL>
                      <a:noFill/>
                    </a:lnL>
                    <a:lnR>
                      <a:noFill/>
                    </a:lnR>
                    <a:lnT>
                      <a:noFill/>
                    </a:lnT>
                    <a:lnB>
                      <a:noFill/>
                    </a:lnB>
                    <a:solidFill>
                      <a:srgbClr val="8AACD7"/>
                    </a:solidFill>
                  </a:tcPr>
                </a:tc>
                <a:tc>
                  <a:txBody>
                    <a:bodyPr/>
                    <a:lstStyle/>
                    <a:p>
                      <a:pPr algn="ctr" fontAlgn="ctr"/>
                      <a:r>
                        <a:rPr lang="en-US" sz="800" b="1" i="0" u="none" strike="noStrike" dirty="0">
                          <a:solidFill>
                            <a:srgbClr val="000000"/>
                          </a:solidFill>
                          <a:effectLst/>
                          <a:latin typeface="Segoe UI"/>
                        </a:rPr>
                        <a:t>8%</a:t>
                      </a:r>
                    </a:p>
                  </a:txBody>
                  <a:tcPr marL="3834" marR="3834" marT="3834" marB="0" anchor="ctr">
                    <a:lnL>
                      <a:noFill/>
                    </a:lnL>
                    <a:lnR>
                      <a:noFill/>
                    </a:lnR>
                    <a:lnT>
                      <a:noFill/>
                    </a:lnT>
                    <a:lnB>
                      <a:noFill/>
                    </a:lnB>
                    <a:solidFill>
                      <a:srgbClr val="D3DFF1"/>
                    </a:solidFill>
                  </a:tcPr>
                </a:tc>
                <a:tc>
                  <a:txBody>
                    <a:bodyPr/>
                    <a:lstStyle/>
                    <a:p>
                      <a:pPr algn="ctr" fontAlgn="ctr"/>
                      <a:r>
                        <a:rPr lang="en-US" sz="800" b="1" i="0" u="none" strike="noStrike" dirty="0">
                          <a:solidFill>
                            <a:srgbClr val="000000"/>
                          </a:solidFill>
                          <a:effectLst/>
                          <a:latin typeface="Segoe UI"/>
                        </a:rPr>
                        <a:t>12%</a:t>
                      </a:r>
                    </a:p>
                  </a:txBody>
                  <a:tcPr marL="3834" marR="3834" marT="3834" marB="0" anchor="ctr">
                    <a:lnL>
                      <a:noFill/>
                    </a:lnL>
                    <a:lnR>
                      <a:noFill/>
                    </a:lnR>
                    <a:lnT>
                      <a:noFill/>
                    </a:lnT>
                    <a:lnB>
                      <a:noFill/>
                    </a:lnB>
                    <a:solidFill>
                      <a:srgbClr val="BED0E9"/>
                    </a:solidFill>
                  </a:tcPr>
                </a:tc>
                <a:tc>
                  <a:txBody>
                    <a:bodyPr/>
                    <a:lstStyle/>
                    <a:p>
                      <a:pPr algn="ctr" fontAlgn="ctr"/>
                      <a:r>
                        <a:rPr lang="en-US" sz="800" b="1" i="0" u="none" strike="noStrike" dirty="0">
                          <a:solidFill>
                            <a:srgbClr val="000000"/>
                          </a:solidFill>
                          <a:effectLst/>
                          <a:latin typeface="Segoe UI"/>
                        </a:rPr>
                        <a:t>-17%</a:t>
                      </a:r>
                    </a:p>
                  </a:txBody>
                  <a:tcPr marL="3834" marR="3834" marT="3834" marB="0" anchor="ctr">
                    <a:lnL>
                      <a:noFill/>
                    </a:lnL>
                    <a:lnR>
                      <a:noFill/>
                    </a:lnR>
                    <a:lnT>
                      <a:noFill/>
                    </a:lnT>
                    <a:lnB>
                      <a:noFill/>
                    </a:lnB>
                    <a:solidFill>
                      <a:srgbClr val="FABABC"/>
                    </a:solidFill>
                  </a:tcPr>
                </a:tc>
                <a:tc>
                  <a:txBody>
                    <a:bodyPr/>
                    <a:lstStyle/>
                    <a:p>
                      <a:pPr algn="ctr" fontAlgn="ctr"/>
                      <a:r>
                        <a:rPr lang="en-US" sz="800" b="1" i="0" u="none" strike="noStrike" dirty="0">
                          <a:solidFill>
                            <a:srgbClr val="000000"/>
                          </a:solidFill>
                          <a:effectLst/>
                          <a:latin typeface="Segoe UI"/>
                        </a:rPr>
                        <a:t>5%</a:t>
                      </a:r>
                    </a:p>
                  </a:txBody>
                  <a:tcPr marL="3834" marR="3834" marT="3834" marB="0" anchor="ctr">
                    <a:lnL>
                      <a:noFill/>
                    </a:lnL>
                    <a:lnR>
                      <a:noFill/>
                    </a:lnR>
                    <a:lnT>
                      <a:noFill/>
                    </a:lnT>
                    <a:lnB>
                      <a:noFill/>
                    </a:lnB>
                    <a:solidFill>
                      <a:srgbClr val="E2EAF6"/>
                    </a:solidFill>
                  </a:tcPr>
                </a:tc>
                <a:tc>
                  <a:txBody>
                    <a:bodyPr/>
                    <a:lstStyle/>
                    <a:p>
                      <a:pPr algn="ctr" fontAlgn="ctr"/>
                      <a:r>
                        <a:rPr lang="en-US" sz="800" b="1" i="0" u="none" strike="noStrike" dirty="0">
                          <a:solidFill>
                            <a:srgbClr val="000000"/>
                          </a:solidFill>
                          <a:effectLst/>
                          <a:latin typeface="Segoe UI"/>
                        </a:rPr>
                        <a:t>-25%</a:t>
                      </a:r>
                    </a:p>
                  </a:txBody>
                  <a:tcPr marL="3834" marR="3834" marT="3834" marB="0" anchor="ctr">
                    <a:lnL>
                      <a:noFill/>
                    </a:lnL>
                    <a:lnR>
                      <a:noFill/>
                    </a:lnR>
                    <a:lnT>
                      <a:noFill/>
                    </a:lnT>
                    <a:lnB>
                      <a:noFill/>
                    </a:lnB>
                    <a:solidFill>
                      <a:srgbClr val="F99B9D"/>
                    </a:solidFill>
                  </a:tcPr>
                </a:tc>
                <a:tc>
                  <a:txBody>
                    <a:bodyPr/>
                    <a:lstStyle/>
                    <a:p>
                      <a:pPr algn="ctr" fontAlgn="ctr"/>
                      <a:r>
                        <a:rPr lang="en-US" sz="800" b="1" i="0" u="none" strike="noStrike" dirty="0">
                          <a:solidFill>
                            <a:srgbClr val="000000"/>
                          </a:solidFill>
                          <a:effectLst/>
                          <a:latin typeface="Segoe UI"/>
                        </a:rPr>
                        <a:t>-9%</a:t>
                      </a:r>
                    </a:p>
                  </a:txBody>
                  <a:tcPr marL="3834" marR="3834" marT="3834" marB="0" anchor="ctr">
                    <a:lnL>
                      <a:noFill/>
                    </a:lnL>
                    <a:lnR>
                      <a:noFill/>
                    </a:lnR>
                    <a:lnT>
                      <a:noFill/>
                    </a:lnT>
                    <a:lnB>
                      <a:noFill/>
                    </a:lnB>
                    <a:solidFill>
                      <a:srgbClr val="FBD9DB"/>
                    </a:solidFill>
                  </a:tcPr>
                </a:tc>
                <a:tc>
                  <a:txBody>
                    <a:bodyPr/>
                    <a:lstStyle/>
                    <a:p>
                      <a:pPr algn="ctr" fontAlgn="ctr"/>
                      <a:r>
                        <a:rPr lang="en-US" sz="800" b="1" i="0" u="none" strike="noStrike" dirty="0">
                          <a:solidFill>
                            <a:srgbClr val="000000"/>
                          </a:solidFill>
                          <a:effectLst/>
                          <a:latin typeface="Segoe UI"/>
                        </a:rPr>
                        <a:t>-20%</a:t>
                      </a:r>
                    </a:p>
                  </a:txBody>
                  <a:tcPr marL="3834" marR="3834" marT="3834" marB="0" anchor="ctr">
                    <a:lnL>
                      <a:noFill/>
                    </a:lnL>
                    <a:lnR>
                      <a:noFill/>
                    </a:lnR>
                    <a:lnT>
                      <a:noFill/>
                    </a:lnT>
                    <a:lnB>
                      <a:noFill/>
                    </a:lnB>
                    <a:solidFill>
                      <a:srgbClr val="F9AEB1"/>
                    </a:solidFill>
                  </a:tcPr>
                </a:tc>
                <a:tc>
                  <a:txBody>
                    <a:bodyPr/>
                    <a:lstStyle/>
                    <a:p>
                      <a:pPr algn="ctr" fontAlgn="ctr"/>
                      <a:r>
                        <a:rPr lang="en-US" sz="800" b="1" i="0" u="none" strike="noStrike" dirty="0">
                          <a:solidFill>
                            <a:srgbClr val="000000"/>
                          </a:solidFill>
                          <a:effectLst/>
                          <a:latin typeface="Segoe UI"/>
                        </a:rPr>
                        <a:t>-15%</a:t>
                      </a:r>
                    </a:p>
                  </a:txBody>
                  <a:tcPr marL="3834" marR="3834" marT="3834" marB="0" anchor="ctr">
                    <a:lnL>
                      <a:noFill/>
                    </a:lnL>
                    <a:lnR>
                      <a:noFill/>
                    </a:lnR>
                    <a:lnT>
                      <a:noFill/>
                    </a:lnT>
                    <a:lnB>
                      <a:noFill/>
                    </a:lnB>
                    <a:solidFill>
                      <a:srgbClr val="FAC1C4"/>
                    </a:solidFill>
                  </a:tcPr>
                </a:tc>
                <a:tc>
                  <a:txBody>
                    <a:bodyPr/>
                    <a:lstStyle/>
                    <a:p>
                      <a:pPr algn="ctr" fontAlgn="ctr"/>
                      <a:r>
                        <a:rPr lang="en-US" sz="800" b="1" i="0" u="none" strike="noStrike" dirty="0">
                          <a:solidFill>
                            <a:srgbClr val="000000"/>
                          </a:solidFill>
                          <a:effectLst/>
                          <a:latin typeface="Segoe UI"/>
                        </a:rPr>
                        <a:t>4%</a:t>
                      </a:r>
                    </a:p>
                  </a:txBody>
                  <a:tcPr marL="3834" marR="3834" marT="3834" marB="0" anchor="ctr">
                    <a:lnL>
                      <a:noFill/>
                    </a:lnL>
                    <a:lnR>
                      <a:noFill/>
                    </a:lnR>
                    <a:lnT>
                      <a:noFill/>
                    </a:lnT>
                    <a:lnB>
                      <a:noFill/>
                    </a:lnB>
                    <a:solidFill>
                      <a:srgbClr val="E8EEF8"/>
                    </a:solidFill>
                  </a:tcPr>
                </a:tc>
                <a:tc>
                  <a:txBody>
                    <a:bodyPr/>
                    <a:lstStyle/>
                    <a:p>
                      <a:pPr algn="ctr" fontAlgn="ctr"/>
                      <a:r>
                        <a:rPr lang="en-US" sz="800" b="1" i="0" u="none" strike="noStrike" dirty="0">
                          <a:solidFill>
                            <a:srgbClr val="000000"/>
                          </a:solidFill>
                          <a:effectLst/>
                          <a:latin typeface="Segoe UI"/>
                        </a:rPr>
                        <a:t>8%</a:t>
                      </a:r>
                    </a:p>
                  </a:txBody>
                  <a:tcPr marL="3834" marR="3834" marT="3834" marB="0" anchor="ctr">
                    <a:lnL>
                      <a:noFill/>
                    </a:lnL>
                    <a:lnR>
                      <a:noFill/>
                    </a:lnR>
                    <a:lnT>
                      <a:noFill/>
                    </a:lnT>
                    <a:lnB>
                      <a:noFill/>
                    </a:lnB>
                    <a:solidFill>
                      <a:srgbClr val="D3DFF1"/>
                    </a:solidFill>
                  </a:tcPr>
                </a:tc>
                <a:tc>
                  <a:txBody>
                    <a:bodyPr/>
                    <a:lstStyle/>
                    <a:p>
                      <a:pPr algn="ctr" fontAlgn="ctr"/>
                      <a:r>
                        <a:rPr lang="en-US" sz="800" b="1" i="0" u="none" strike="noStrike" dirty="0">
                          <a:solidFill>
                            <a:srgbClr val="000000"/>
                          </a:solidFill>
                          <a:effectLst/>
                          <a:latin typeface="Segoe UI"/>
                        </a:rPr>
                        <a:t>-2%</a:t>
                      </a:r>
                    </a:p>
                  </a:txBody>
                  <a:tcPr marL="3834" marR="3834" marT="3834" marB="0" anchor="ctr">
                    <a:lnL>
                      <a:noFill/>
                    </a:lnL>
                    <a:lnR>
                      <a:noFill/>
                    </a:lnR>
                    <a:lnT>
                      <a:noFill/>
                    </a:lnT>
                    <a:lnB>
                      <a:noFill/>
                    </a:lnB>
                    <a:solidFill>
                      <a:srgbClr val="FBF4F7"/>
                    </a:solidFill>
                  </a:tcPr>
                </a:tc>
                <a:tc>
                  <a:txBody>
                    <a:bodyPr/>
                    <a:lstStyle/>
                    <a:p>
                      <a:pPr algn="ctr" fontAlgn="ctr"/>
                      <a:r>
                        <a:rPr lang="en-US" sz="800" b="1" i="0" u="none" strike="noStrike" dirty="0">
                          <a:solidFill>
                            <a:srgbClr val="000000"/>
                          </a:solidFill>
                          <a:effectLst/>
                          <a:latin typeface="Segoe UI"/>
                        </a:rPr>
                        <a:t>-3%</a:t>
                      </a:r>
                    </a:p>
                  </a:txBody>
                  <a:tcPr marL="3834" marR="3834" marT="3834" marB="0" anchor="ctr">
                    <a:lnL>
                      <a:noFill/>
                    </a:lnL>
                    <a:lnR>
                      <a:noFill/>
                    </a:lnR>
                    <a:lnT>
                      <a:noFill/>
                    </a:lnT>
                    <a:lnB>
                      <a:noFill/>
                    </a:lnB>
                    <a:solidFill>
                      <a:srgbClr val="FBF0F3"/>
                    </a:solidFill>
                  </a:tcPr>
                </a:tc>
                <a:tc>
                  <a:txBody>
                    <a:bodyPr/>
                    <a:lstStyle/>
                    <a:p>
                      <a:pPr algn="ctr" fontAlgn="ctr"/>
                      <a:r>
                        <a:rPr lang="en-US" sz="800" b="1" i="0" u="none" strike="noStrike" dirty="0">
                          <a:solidFill>
                            <a:srgbClr val="000000"/>
                          </a:solidFill>
                          <a:effectLst/>
                          <a:latin typeface="Segoe UI"/>
                        </a:rPr>
                        <a:t>2%</a:t>
                      </a:r>
                    </a:p>
                  </a:txBody>
                  <a:tcPr marL="3834" marR="3834" marT="3834" marB="0" anchor="ctr">
                    <a:lnL>
                      <a:noFill/>
                    </a:lnL>
                    <a:lnR>
                      <a:noFill/>
                    </a:lnR>
                    <a:lnT>
                      <a:noFill/>
                    </a:lnT>
                    <a:lnB>
                      <a:noFill/>
                    </a:lnB>
                    <a:solidFill>
                      <a:srgbClr val="F2F5FC"/>
                    </a:solidFill>
                  </a:tcPr>
                </a:tc>
                <a:tc>
                  <a:txBody>
                    <a:bodyPr/>
                    <a:lstStyle/>
                    <a:p>
                      <a:pPr algn="ctr" fontAlgn="ctr"/>
                      <a:r>
                        <a:rPr lang="en-US" sz="800" b="1" i="0" u="none" strike="noStrike" dirty="0">
                          <a:solidFill>
                            <a:srgbClr val="000000"/>
                          </a:solidFill>
                          <a:effectLst/>
                          <a:latin typeface="Segoe UI"/>
                        </a:rPr>
                        <a:t>8%</a:t>
                      </a:r>
                    </a:p>
                  </a:txBody>
                  <a:tcPr marL="3834" marR="3834" marT="3834" marB="0" anchor="ctr">
                    <a:lnL>
                      <a:noFill/>
                    </a:lnL>
                    <a:lnR>
                      <a:noFill/>
                    </a:lnR>
                    <a:lnT>
                      <a:noFill/>
                    </a:lnT>
                    <a:lnB>
                      <a:noFill/>
                    </a:lnB>
                    <a:solidFill>
                      <a:srgbClr val="D3DFF1"/>
                    </a:solidFill>
                  </a:tcPr>
                </a:tc>
              </a:tr>
              <a:tr h="260048">
                <a:tc>
                  <a:txBody>
                    <a:bodyPr/>
                    <a:lstStyle/>
                    <a:p>
                      <a:pPr algn="l" rtl="0" fontAlgn="b"/>
                      <a:r>
                        <a:rPr lang="en-US" sz="900" b="1" i="0" u="none" strike="noStrike" dirty="0">
                          <a:solidFill>
                            <a:srgbClr val="FFFFFF"/>
                          </a:solidFill>
                          <a:effectLst/>
                          <a:latin typeface="Calibri"/>
                        </a:rPr>
                        <a:t>Limited the amount of time I can be online</a:t>
                      </a:r>
                    </a:p>
                  </a:txBody>
                  <a:tcPr marL="3834" marR="3834" marT="383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2060"/>
                    </a:solidFill>
                  </a:tcPr>
                </a:tc>
                <a:tc>
                  <a:txBody>
                    <a:bodyPr/>
                    <a:lstStyle/>
                    <a:p>
                      <a:pPr algn="ctr" fontAlgn="ctr"/>
                      <a:r>
                        <a:rPr lang="en-US" sz="800" b="1" i="0" u="none" strike="noStrike" dirty="0">
                          <a:solidFill>
                            <a:srgbClr val="000000"/>
                          </a:solidFill>
                          <a:effectLst/>
                          <a:latin typeface="Calibri"/>
                        </a:rPr>
                        <a:t>34%</a:t>
                      </a:r>
                    </a:p>
                  </a:txBody>
                  <a:tcPr marL="3834" marR="3834" marT="3834"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1" i="0" u="none" strike="noStrike" dirty="0">
                          <a:solidFill>
                            <a:srgbClr val="000000"/>
                          </a:solidFill>
                          <a:effectLst/>
                          <a:latin typeface="Segoe UI"/>
                        </a:rPr>
                        <a:t>9%</a:t>
                      </a:r>
                    </a:p>
                  </a:txBody>
                  <a:tcPr marL="3834" marR="3834" marT="3834" marB="0" anchor="ctr">
                    <a:lnL w="6350" cap="flat" cmpd="sng" algn="ctr">
                      <a:solidFill>
                        <a:srgbClr val="000000"/>
                      </a:solidFill>
                      <a:prstDash val="solid"/>
                      <a:round/>
                      <a:headEnd type="none" w="med" len="med"/>
                      <a:tailEnd type="none" w="med" len="med"/>
                    </a:lnL>
                    <a:lnR>
                      <a:noFill/>
                    </a:lnR>
                    <a:lnT>
                      <a:noFill/>
                    </a:lnT>
                    <a:lnB>
                      <a:noFill/>
                    </a:lnB>
                    <a:solidFill>
                      <a:srgbClr val="CDDBEF"/>
                    </a:solidFill>
                  </a:tcPr>
                </a:tc>
                <a:tc>
                  <a:txBody>
                    <a:bodyPr/>
                    <a:lstStyle/>
                    <a:p>
                      <a:pPr algn="ctr" fontAlgn="ctr"/>
                      <a:r>
                        <a:rPr lang="en-US" sz="800" b="1" i="0" u="none" strike="noStrike" dirty="0">
                          <a:solidFill>
                            <a:srgbClr val="000000"/>
                          </a:solidFill>
                          <a:effectLst/>
                          <a:latin typeface="Segoe UI"/>
                        </a:rPr>
                        <a:t>12%</a:t>
                      </a:r>
                    </a:p>
                  </a:txBody>
                  <a:tcPr marL="3834" marR="3834" marT="3834" marB="0" anchor="ctr">
                    <a:lnL>
                      <a:noFill/>
                    </a:lnL>
                    <a:lnR>
                      <a:noFill/>
                    </a:lnR>
                    <a:lnT>
                      <a:noFill/>
                    </a:lnT>
                    <a:lnB>
                      <a:noFill/>
                    </a:lnB>
                    <a:solidFill>
                      <a:srgbClr val="BED0E9"/>
                    </a:solidFill>
                  </a:tcPr>
                </a:tc>
                <a:tc>
                  <a:txBody>
                    <a:bodyPr/>
                    <a:lstStyle/>
                    <a:p>
                      <a:pPr algn="ctr" fontAlgn="ctr"/>
                      <a:r>
                        <a:rPr lang="en-US" sz="800" b="1" i="0" u="none" strike="noStrike" dirty="0">
                          <a:solidFill>
                            <a:srgbClr val="000000"/>
                          </a:solidFill>
                          <a:effectLst/>
                          <a:latin typeface="Segoe UI"/>
                        </a:rPr>
                        <a:t>10%</a:t>
                      </a:r>
                    </a:p>
                  </a:txBody>
                  <a:tcPr marL="3834" marR="3834" marT="3834" marB="0" anchor="ctr">
                    <a:lnL>
                      <a:noFill/>
                    </a:lnL>
                    <a:lnR>
                      <a:noFill/>
                    </a:lnR>
                    <a:lnT>
                      <a:noFill/>
                    </a:lnT>
                    <a:lnB>
                      <a:noFill/>
                    </a:lnB>
                    <a:solidFill>
                      <a:srgbClr val="C8D8ED"/>
                    </a:solidFill>
                  </a:tcPr>
                </a:tc>
                <a:tc>
                  <a:txBody>
                    <a:bodyPr/>
                    <a:lstStyle/>
                    <a:p>
                      <a:pPr algn="ctr" fontAlgn="ctr"/>
                      <a:r>
                        <a:rPr lang="en-US" sz="800" b="1" i="0" u="none" strike="noStrike" dirty="0">
                          <a:solidFill>
                            <a:srgbClr val="000000"/>
                          </a:solidFill>
                          <a:effectLst/>
                          <a:latin typeface="Segoe UI"/>
                        </a:rPr>
                        <a:t>4%</a:t>
                      </a:r>
                    </a:p>
                  </a:txBody>
                  <a:tcPr marL="3834" marR="3834" marT="3834" marB="0" anchor="ctr">
                    <a:lnL>
                      <a:noFill/>
                    </a:lnL>
                    <a:lnR>
                      <a:noFill/>
                    </a:lnR>
                    <a:lnT>
                      <a:noFill/>
                    </a:lnT>
                    <a:lnB>
                      <a:noFill/>
                    </a:lnB>
                    <a:solidFill>
                      <a:srgbClr val="E8EEF8"/>
                    </a:solidFill>
                  </a:tcPr>
                </a:tc>
                <a:tc>
                  <a:txBody>
                    <a:bodyPr/>
                    <a:lstStyle/>
                    <a:p>
                      <a:pPr algn="ctr" fontAlgn="ctr"/>
                      <a:r>
                        <a:rPr lang="en-US" sz="800" b="1" i="0" u="none" strike="noStrike" dirty="0">
                          <a:solidFill>
                            <a:srgbClr val="000000"/>
                          </a:solidFill>
                          <a:effectLst/>
                          <a:latin typeface="Segoe UI"/>
                        </a:rPr>
                        <a:t>-14%</a:t>
                      </a:r>
                    </a:p>
                  </a:txBody>
                  <a:tcPr marL="3834" marR="3834" marT="3834" marB="0" anchor="ctr">
                    <a:lnL>
                      <a:noFill/>
                    </a:lnL>
                    <a:lnR>
                      <a:noFill/>
                    </a:lnR>
                    <a:lnT>
                      <a:noFill/>
                    </a:lnT>
                    <a:lnB>
                      <a:noFill/>
                    </a:lnB>
                    <a:solidFill>
                      <a:srgbClr val="FAC5C8"/>
                    </a:solidFill>
                  </a:tcPr>
                </a:tc>
                <a:tc>
                  <a:txBody>
                    <a:bodyPr/>
                    <a:lstStyle/>
                    <a:p>
                      <a:pPr algn="ctr" fontAlgn="ctr"/>
                      <a:r>
                        <a:rPr lang="en-US" sz="800" b="1" i="0" u="none" strike="noStrike" dirty="0">
                          <a:solidFill>
                            <a:srgbClr val="000000"/>
                          </a:solidFill>
                          <a:effectLst/>
                          <a:latin typeface="Segoe UI"/>
                        </a:rPr>
                        <a:t>-19%</a:t>
                      </a:r>
                    </a:p>
                  </a:txBody>
                  <a:tcPr marL="3834" marR="3834" marT="3834" marB="0" anchor="ctr">
                    <a:lnL>
                      <a:noFill/>
                    </a:lnL>
                    <a:lnR>
                      <a:noFill/>
                    </a:lnR>
                    <a:lnT>
                      <a:noFill/>
                    </a:lnT>
                    <a:lnB>
                      <a:noFill/>
                    </a:lnB>
                    <a:solidFill>
                      <a:srgbClr val="FAB2B5"/>
                    </a:solidFill>
                  </a:tcPr>
                </a:tc>
                <a:tc>
                  <a:txBody>
                    <a:bodyPr/>
                    <a:lstStyle/>
                    <a:p>
                      <a:pPr algn="ctr" fontAlgn="ctr"/>
                      <a:r>
                        <a:rPr lang="en-US" sz="800" b="1" i="0" u="none" strike="noStrike" dirty="0">
                          <a:solidFill>
                            <a:srgbClr val="000000"/>
                          </a:solidFill>
                          <a:effectLst/>
                          <a:latin typeface="Segoe UI"/>
                        </a:rPr>
                        <a:t>4%</a:t>
                      </a:r>
                    </a:p>
                  </a:txBody>
                  <a:tcPr marL="3834" marR="3834" marT="3834" marB="0" anchor="ctr">
                    <a:lnL>
                      <a:noFill/>
                    </a:lnL>
                    <a:lnR>
                      <a:noFill/>
                    </a:lnR>
                    <a:lnT>
                      <a:noFill/>
                    </a:lnT>
                    <a:lnB>
                      <a:noFill/>
                    </a:lnB>
                    <a:solidFill>
                      <a:srgbClr val="E8EEF8"/>
                    </a:solidFill>
                  </a:tcPr>
                </a:tc>
                <a:tc>
                  <a:txBody>
                    <a:bodyPr/>
                    <a:lstStyle/>
                    <a:p>
                      <a:pPr algn="ctr" fontAlgn="ctr"/>
                      <a:r>
                        <a:rPr lang="en-US" sz="800" b="1" i="0" u="none" strike="noStrike" dirty="0">
                          <a:solidFill>
                            <a:srgbClr val="000000"/>
                          </a:solidFill>
                          <a:effectLst/>
                          <a:latin typeface="Segoe UI"/>
                        </a:rPr>
                        <a:t>-13%</a:t>
                      </a:r>
                    </a:p>
                  </a:txBody>
                  <a:tcPr marL="3834" marR="3834" marT="3834" marB="0" anchor="ctr">
                    <a:lnL>
                      <a:noFill/>
                    </a:lnL>
                    <a:lnR>
                      <a:noFill/>
                    </a:lnR>
                    <a:lnT>
                      <a:noFill/>
                    </a:lnT>
                    <a:lnB>
                      <a:noFill/>
                    </a:lnB>
                    <a:solidFill>
                      <a:srgbClr val="FAC9CC"/>
                    </a:solidFill>
                  </a:tcPr>
                </a:tc>
                <a:tc>
                  <a:txBody>
                    <a:bodyPr/>
                    <a:lstStyle/>
                    <a:p>
                      <a:pPr algn="ctr" fontAlgn="ctr"/>
                      <a:r>
                        <a:rPr lang="en-US" sz="800" b="1" i="0" u="none" strike="noStrike" dirty="0">
                          <a:solidFill>
                            <a:srgbClr val="000000"/>
                          </a:solidFill>
                          <a:effectLst/>
                          <a:latin typeface="Segoe UI"/>
                        </a:rPr>
                        <a:t>18%</a:t>
                      </a:r>
                    </a:p>
                  </a:txBody>
                  <a:tcPr marL="3834" marR="3834" marT="3834" marB="0" anchor="ctr">
                    <a:lnL>
                      <a:noFill/>
                    </a:lnL>
                    <a:lnR>
                      <a:noFill/>
                    </a:lnR>
                    <a:lnT>
                      <a:noFill/>
                    </a:lnT>
                    <a:lnB>
                      <a:noFill/>
                    </a:lnB>
                    <a:solidFill>
                      <a:srgbClr val="9EBADE"/>
                    </a:solidFill>
                  </a:tcPr>
                </a:tc>
                <a:tc>
                  <a:txBody>
                    <a:bodyPr/>
                    <a:lstStyle/>
                    <a:p>
                      <a:pPr algn="ctr" fontAlgn="ctr"/>
                      <a:r>
                        <a:rPr lang="en-US" sz="800" b="1" i="0" u="none" strike="noStrike" dirty="0">
                          <a:solidFill>
                            <a:srgbClr val="000000"/>
                          </a:solidFill>
                          <a:effectLst/>
                          <a:latin typeface="Segoe UI"/>
                        </a:rPr>
                        <a:t>22%</a:t>
                      </a:r>
                    </a:p>
                  </a:txBody>
                  <a:tcPr marL="3834" marR="3834" marT="3834" marB="0" anchor="ctr">
                    <a:lnL>
                      <a:noFill/>
                    </a:lnL>
                    <a:lnR>
                      <a:noFill/>
                    </a:lnR>
                    <a:lnT>
                      <a:noFill/>
                    </a:lnT>
                    <a:lnB>
                      <a:noFill/>
                    </a:lnB>
                    <a:solidFill>
                      <a:srgbClr val="8AACD7"/>
                    </a:solidFill>
                  </a:tcPr>
                </a:tc>
                <a:tc>
                  <a:txBody>
                    <a:bodyPr/>
                    <a:lstStyle/>
                    <a:p>
                      <a:pPr algn="ctr" fontAlgn="ctr"/>
                      <a:r>
                        <a:rPr lang="en-US" sz="800" b="1" i="0" u="none" strike="noStrike" dirty="0">
                          <a:solidFill>
                            <a:srgbClr val="000000"/>
                          </a:solidFill>
                          <a:effectLst/>
                          <a:latin typeface="Segoe UI"/>
                        </a:rPr>
                        <a:t>10%</a:t>
                      </a:r>
                    </a:p>
                  </a:txBody>
                  <a:tcPr marL="3834" marR="3834" marT="3834" marB="0" anchor="ctr">
                    <a:lnL>
                      <a:noFill/>
                    </a:lnL>
                    <a:lnR>
                      <a:noFill/>
                    </a:lnR>
                    <a:lnT>
                      <a:noFill/>
                    </a:lnT>
                    <a:lnB>
                      <a:noFill/>
                    </a:lnB>
                    <a:solidFill>
                      <a:srgbClr val="C8D8ED"/>
                    </a:solidFill>
                  </a:tcPr>
                </a:tc>
                <a:tc>
                  <a:txBody>
                    <a:bodyPr/>
                    <a:lstStyle/>
                    <a:p>
                      <a:pPr algn="ctr" fontAlgn="ctr"/>
                      <a:r>
                        <a:rPr lang="en-US" sz="800" b="1" i="0" u="none" strike="noStrike" dirty="0">
                          <a:solidFill>
                            <a:srgbClr val="000000"/>
                          </a:solidFill>
                          <a:effectLst/>
                          <a:latin typeface="Segoe UI"/>
                        </a:rPr>
                        <a:t>-4%</a:t>
                      </a:r>
                    </a:p>
                  </a:txBody>
                  <a:tcPr marL="3834" marR="3834" marT="3834" marB="0" anchor="ctr">
                    <a:lnL>
                      <a:noFill/>
                    </a:lnL>
                    <a:lnR>
                      <a:noFill/>
                    </a:lnR>
                    <a:lnT>
                      <a:noFill/>
                    </a:lnT>
                    <a:lnB>
                      <a:noFill/>
                    </a:lnB>
                    <a:solidFill>
                      <a:srgbClr val="FBECEF"/>
                    </a:solidFill>
                  </a:tcPr>
                </a:tc>
                <a:tc>
                  <a:txBody>
                    <a:bodyPr/>
                    <a:lstStyle/>
                    <a:p>
                      <a:pPr algn="ctr" fontAlgn="ctr"/>
                      <a:r>
                        <a:rPr lang="en-US" sz="800" b="1" i="0" u="none" strike="noStrike" dirty="0">
                          <a:solidFill>
                            <a:srgbClr val="000000"/>
                          </a:solidFill>
                          <a:effectLst/>
                          <a:latin typeface="Segoe UI"/>
                        </a:rPr>
                        <a:t>23%</a:t>
                      </a:r>
                    </a:p>
                  </a:txBody>
                  <a:tcPr marL="3834" marR="3834" marT="3834" marB="0" anchor="ctr">
                    <a:lnL>
                      <a:noFill/>
                    </a:lnL>
                    <a:lnR>
                      <a:noFill/>
                    </a:lnR>
                    <a:lnT>
                      <a:noFill/>
                    </a:lnT>
                    <a:lnB>
                      <a:noFill/>
                    </a:lnB>
                    <a:solidFill>
                      <a:srgbClr val="84A8D5"/>
                    </a:solidFill>
                  </a:tcPr>
                </a:tc>
                <a:tc>
                  <a:txBody>
                    <a:bodyPr/>
                    <a:lstStyle/>
                    <a:p>
                      <a:pPr algn="ctr" fontAlgn="ctr"/>
                      <a:r>
                        <a:rPr lang="en-US" sz="800" b="1" i="0" u="none" strike="noStrike" dirty="0">
                          <a:solidFill>
                            <a:srgbClr val="000000"/>
                          </a:solidFill>
                          <a:effectLst/>
                          <a:latin typeface="Segoe UI"/>
                        </a:rPr>
                        <a:t>-19%</a:t>
                      </a:r>
                    </a:p>
                  </a:txBody>
                  <a:tcPr marL="3834" marR="3834" marT="3834" marB="0" anchor="ctr">
                    <a:lnL>
                      <a:noFill/>
                    </a:lnL>
                    <a:lnR>
                      <a:noFill/>
                    </a:lnR>
                    <a:lnT>
                      <a:noFill/>
                    </a:lnT>
                    <a:lnB>
                      <a:noFill/>
                    </a:lnB>
                    <a:solidFill>
                      <a:srgbClr val="FAB2B5"/>
                    </a:solidFill>
                  </a:tcPr>
                </a:tc>
                <a:tc>
                  <a:txBody>
                    <a:bodyPr/>
                    <a:lstStyle/>
                    <a:p>
                      <a:pPr algn="ctr" fontAlgn="ctr"/>
                      <a:r>
                        <a:rPr lang="en-US" sz="800" b="1" i="0" u="none" strike="noStrike" dirty="0">
                          <a:solidFill>
                            <a:srgbClr val="000000"/>
                          </a:solidFill>
                          <a:effectLst/>
                          <a:latin typeface="Segoe UI"/>
                        </a:rPr>
                        <a:t>12%</a:t>
                      </a:r>
                    </a:p>
                  </a:txBody>
                  <a:tcPr marL="3834" marR="3834" marT="3834" marB="0" anchor="ctr">
                    <a:lnL>
                      <a:noFill/>
                    </a:lnL>
                    <a:lnR>
                      <a:noFill/>
                    </a:lnR>
                    <a:lnT>
                      <a:noFill/>
                    </a:lnT>
                    <a:lnB>
                      <a:noFill/>
                    </a:lnB>
                    <a:solidFill>
                      <a:srgbClr val="BED0E9"/>
                    </a:solidFill>
                  </a:tcPr>
                </a:tc>
                <a:tc>
                  <a:txBody>
                    <a:bodyPr/>
                    <a:lstStyle/>
                    <a:p>
                      <a:pPr algn="ctr" fontAlgn="ctr"/>
                      <a:r>
                        <a:rPr lang="en-US" sz="800" b="1" i="0" u="none" strike="noStrike" dirty="0">
                          <a:solidFill>
                            <a:srgbClr val="000000"/>
                          </a:solidFill>
                          <a:effectLst/>
                          <a:latin typeface="Segoe UI"/>
                        </a:rPr>
                        <a:t>-22%</a:t>
                      </a:r>
                    </a:p>
                  </a:txBody>
                  <a:tcPr marL="3834" marR="3834" marT="3834" marB="0" anchor="ctr">
                    <a:lnL>
                      <a:noFill/>
                    </a:lnL>
                    <a:lnR>
                      <a:noFill/>
                    </a:lnR>
                    <a:lnT>
                      <a:noFill/>
                    </a:lnT>
                    <a:lnB>
                      <a:noFill/>
                    </a:lnB>
                    <a:solidFill>
                      <a:srgbClr val="F9A6A9"/>
                    </a:solidFill>
                  </a:tcPr>
                </a:tc>
                <a:tc>
                  <a:txBody>
                    <a:bodyPr/>
                    <a:lstStyle/>
                    <a:p>
                      <a:pPr algn="ctr" fontAlgn="ctr"/>
                      <a:r>
                        <a:rPr lang="en-US" sz="800" b="1" i="0" u="none" strike="noStrike" dirty="0">
                          <a:solidFill>
                            <a:srgbClr val="000000"/>
                          </a:solidFill>
                          <a:effectLst/>
                          <a:latin typeface="Segoe UI"/>
                        </a:rPr>
                        <a:t>-21%</a:t>
                      </a:r>
                    </a:p>
                  </a:txBody>
                  <a:tcPr marL="3834" marR="3834" marT="3834" marB="0" anchor="ctr">
                    <a:lnL>
                      <a:noFill/>
                    </a:lnL>
                    <a:lnR>
                      <a:noFill/>
                    </a:lnR>
                    <a:lnT>
                      <a:noFill/>
                    </a:lnT>
                    <a:lnB>
                      <a:noFill/>
                    </a:lnB>
                    <a:solidFill>
                      <a:srgbClr val="F9AAAD"/>
                    </a:solidFill>
                  </a:tcPr>
                </a:tc>
                <a:tc>
                  <a:txBody>
                    <a:bodyPr/>
                    <a:lstStyle/>
                    <a:p>
                      <a:pPr algn="ctr" fontAlgn="ctr"/>
                      <a:r>
                        <a:rPr lang="en-US" sz="800" b="1" i="0" u="none" strike="noStrike" dirty="0">
                          <a:solidFill>
                            <a:srgbClr val="000000"/>
                          </a:solidFill>
                          <a:effectLst/>
                          <a:latin typeface="Segoe UI"/>
                        </a:rPr>
                        <a:t>-23%</a:t>
                      </a:r>
                    </a:p>
                  </a:txBody>
                  <a:tcPr marL="3834" marR="3834" marT="3834" marB="0" anchor="ctr">
                    <a:lnL>
                      <a:noFill/>
                    </a:lnL>
                    <a:lnR>
                      <a:noFill/>
                    </a:lnR>
                    <a:lnT>
                      <a:noFill/>
                    </a:lnT>
                    <a:lnB>
                      <a:noFill/>
                    </a:lnB>
                    <a:solidFill>
                      <a:srgbClr val="F9A3A5"/>
                    </a:solidFill>
                  </a:tcPr>
                </a:tc>
                <a:tc>
                  <a:txBody>
                    <a:bodyPr/>
                    <a:lstStyle/>
                    <a:p>
                      <a:pPr algn="ctr" fontAlgn="ctr"/>
                      <a:r>
                        <a:rPr lang="en-US" sz="800" b="1" i="0" u="none" strike="noStrike" dirty="0">
                          <a:solidFill>
                            <a:srgbClr val="000000"/>
                          </a:solidFill>
                          <a:effectLst/>
                          <a:latin typeface="Segoe UI"/>
                        </a:rPr>
                        <a:t>-16%</a:t>
                      </a:r>
                    </a:p>
                  </a:txBody>
                  <a:tcPr marL="3834" marR="3834" marT="3834" marB="0" anchor="ctr">
                    <a:lnL>
                      <a:noFill/>
                    </a:lnL>
                    <a:lnR>
                      <a:noFill/>
                    </a:lnR>
                    <a:lnT>
                      <a:noFill/>
                    </a:lnT>
                    <a:lnB>
                      <a:noFill/>
                    </a:lnB>
                    <a:solidFill>
                      <a:srgbClr val="FABEC0"/>
                    </a:solidFill>
                  </a:tcPr>
                </a:tc>
                <a:tc>
                  <a:txBody>
                    <a:bodyPr/>
                    <a:lstStyle/>
                    <a:p>
                      <a:pPr algn="ctr" fontAlgn="ctr"/>
                      <a:r>
                        <a:rPr lang="en-US" sz="800" b="1" i="0" u="none" strike="noStrike" dirty="0">
                          <a:solidFill>
                            <a:srgbClr val="000000"/>
                          </a:solidFill>
                          <a:effectLst/>
                          <a:latin typeface="Segoe UI"/>
                        </a:rPr>
                        <a:t>8%</a:t>
                      </a:r>
                    </a:p>
                  </a:txBody>
                  <a:tcPr marL="3834" marR="3834" marT="3834" marB="0" anchor="ctr">
                    <a:lnL>
                      <a:noFill/>
                    </a:lnL>
                    <a:lnR>
                      <a:noFill/>
                    </a:lnR>
                    <a:lnT>
                      <a:noFill/>
                    </a:lnT>
                    <a:lnB>
                      <a:noFill/>
                    </a:lnB>
                    <a:solidFill>
                      <a:srgbClr val="D3DFF1"/>
                    </a:solidFill>
                  </a:tcPr>
                </a:tc>
                <a:tc>
                  <a:txBody>
                    <a:bodyPr/>
                    <a:lstStyle/>
                    <a:p>
                      <a:pPr algn="ctr" fontAlgn="ctr"/>
                      <a:r>
                        <a:rPr lang="en-US" sz="800" b="1" i="0" u="none" strike="noStrike" dirty="0">
                          <a:solidFill>
                            <a:srgbClr val="000000"/>
                          </a:solidFill>
                          <a:effectLst/>
                          <a:latin typeface="Segoe UI"/>
                        </a:rPr>
                        <a:t>-7%</a:t>
                      </a:r>
                    </a:p>
                  </a:txBody>
                  <a:tcPr marL="3834" marR="3834" marT="3834" marB="0" anchor="ctr">
                    <a:lnL>
                      <a:noFill/>
                    </a:lnL>
                    <a:lnR>
                      <a:noFill/>
                    </a:lnR>
                    <a:lnT>
                      <a:noFill/>
                    </a:lnT>
                    <a:lnB>
                      <a:noFill/>
                    </a:lnB>
                    <a:solidFill>
                      <a:srgbClr val="FBE0E3"/>
                    </a:solidFill>
                  </a:tcPr>
                </a:tc>
                <a:tc>
                  <a:txBody>
                    <a:bodyPr/>
                    <a:lstStyle/>
                    <a:p>
                      <a:pPr algn="ctr" fontAlgn="ctr"/>
                      <a:r>
                        <a:rPr lang="en-US" sz="800" b="1" i="0" u="none" strike="noStrike" dirty="0">
                          <a:solidFill>
                            <a:srgbClr val="000000"/>
                          </a:solidFill>
                          <a:effectLst/>
                          <a:latin typeface="Segoe UI"/>
                        </a:rPr>
                        <a:t>-3%</a:t>
                      </a:r>
                    </a:p>
                  </a:txBody>
                  <a:tcPr marL="3834" marR="3834" marT="3834" marB="0" anchor="ctr">
                    <a:lnL>
                      <a:noFill/>
                    </a:lnL>
                    <a:lnR>
                      <a:noFill/>
                    </a:lnR>
                    <a:lnT>
                      <a:noFill/>
                    </a:lnT>
                    <a:lnB>
                      <a:noFill/>
                    </a:lnB>
                    <a:solidFill>
                      <a:srgbClr val="FBF0F3"/>
                    </a:solidFill>
                  </a:tcPr>
                </a:tc>
                <a:tc>
                  <a:txBody>
                    <a:bodyPr/>
                    <a:lstStyle/>
                    <a:p>
                      <a:pPr algn="ctr" fontAlgn="ctr"/>
                      <a:r>
                        <a:rPr lang="en-US" sz="800" b="1" i="0" u="none" strike="noStrike" dirty="0">
                          <a:solidFill>
                            <a:srgbClr val="000000"/>
                          </a:solidFill>
                          <a:effectLst/>
                          <a:latin typeface="Segoe UI"/>
                        </a:rPr>
                        <a:t>31%</a:t>
                      </a:r>
                    </a:p>
                  </a:txBody>
                  <a:tcPr marL="3834" marR="3834" marT="3834" marB="0" anchor="ctr">
                    <a:lnL>
                      <a:noFill/>
                    </a:lnL>
                    <a:lnR>
                      <a:noFill/>
                    </a:lnR>
                    <a:lnT>
                      <a:noFill/>
                    </a:lnT>
                    <a:lnB>
                      <a:noFill/>
                    </a:lnB>
                    <a:solidFill>
                      <a:srgbClr val="5A8AC6"/>
                    </a:solidFill>
                  </a:tcPr>
                </a:tc>
                <a:tc>
                  <a:txBody>
                    <a:bodyPr/>
                    <a:lstStyle/>
                    <a:p>
                      <a:pPr algn="ctr" fontAlgn="ctr"/>
                      <a:r>
                        <a:rPr lang="en-US" sz="800" b="1" i="0" u="none" strike="noStrike" dirty="0">
                          <a:solidFill>
                            <a:srgbClr val="000000"/>
                          </a:solidFill>
                          <a:effectLst/>
                          <a:latin typeface="Segoe UI"/>
                        </a:rPr>
                        <a:t>-1%</a:t>
                      </a:r>
                    </a:p>
                  </a:txBody>
                  <a:tcPr marL="3834" marR="3834" marT="3834" marB="0" anchor="ctr">
                    <a:lnL>
                      <a:noFill/>
                    </a:lnL>
                    <a:lnR>
                      <a:noFill/>
                    </a:lnR>
                    <a:lnT>
                      <a:noFill/>
                    </a:lnT>
                    <a:lnB>
                      <a:noFill/>
                    </a:lnB>
                    <a:solidFill>
                      <a:srgbClr val="FBF8FB"/>
                    </a:solidFill>
                  </a:tcPr>
                </a:tc>
                <a:tc>
                  <a:txBody>
                    <a:bodyPr/>
                    <a:lstStyle/>
                    <a:p>
                      <a:pPr algn="ctr" fontAlgn="ctr"/>
                      <a:r>
                        <a:rPr lang="en-US" sz="800" b="1" i="0" u="none" strike="noStrike" dirty="0">
                          <a:solidFill>
                            <a:srgbClr val="000000"/>
                          </a:solidFill>
                          <a:effectLst/>
                          <a:latin typeface="Segoe UI"/>
                        </a:rPr>
                        <a:t>0%</a:t>
                      </a:r>
                    </a:p>
                  </a:txBody>
                  <a:tcPr marL="3834" marR="3834" marT="3834" marB="0" anchor="ctr">
                    <a:lnL>
                      <a:noFill/>
                    </a:lnL>
                    <a:lnR>
                      <a:noFill/>
                    </a:lnR>
                    <a:lnT>
                      <a:noFill/>
                    </a:lnT>
                    <a:lnB>
                      <a:noFill/>
                    </a:lnB>
                    <a:solidFill>
                      <a:srgbClr val="FCFCFF"/>
                    </a:solidFill>
                  </a:tcPr>
                </a:tc>
              </a:tr>
              <a:tr h="316860">
                <a:tc>
                  <a:txBody>
                    <a:bodyPr/>
                    <a:lstStyle/>
                    <a:p>
                      <a:pPr algn="l" rtl="0" fontAlgn="b"/>
                      <a:r>
                        <a:rPr lang="en-US" sz="900" b="1" i="0" u="none" strike="noStrike" dirty="0">
                          <a:solidFill>
                            <a:srgbClr val="FFFFFF"/>
                          </a:solidFill>
                          <a:effectLst/>
                          <a:latin typeface="Calibri"/>
                        </a:rPr>
                        <a:t>Asked me if I have ever been </a:t>
                      </a:r>
                      <a:r>
                        <a:rPr lang="en-US" sz="900" b="1" i="0" u="none" strike="noStrike" dirty="0" smtClean="0">
                          <a:solidFill>
                            <a:srgbClr val="FFFFFF"/>
                          </a:solidFill>
                          <a:effectLst/>
                          <a:latin typeface="Calibri"/>
                        </a:rPr>
                        <a:t>bullied </a:t>
                      </a:r>
                      <a:r>
                        <a:rPr lang="en-US" sz="900" b="1" i="0" u="none" strike="noStrike" dirty="0">
                          <a:solidFill>
                            <a:srgbClr val="FFFFFF"/>
                          </a:solidFill>
                          <a:effectLst/>
                          <a:latin typeface="Calibri"/>
                        </a:rPr>
                        <a:t>online</a:t>
                      </a:r>
                    </a:p>
                  </a:txBody>
                  <a:tcPr marL="3834" marR="3834" marT="383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2060"/>
                    </a:solidFill>
                  </a:tcPr>
                </a:tc>
                <a:tc>
                  <a:txBody>
                    <a:bodyPr/>
                    <a:lstStyle/>
                    <a:p>
                      <a:pPr algn="ctr" fontAlgn="ctr"/>
                      <a:r>
                        <a:rPr lang="en-US" sz="800" b="1" i="0" u="none" strike="noStrike" dirty="0">
                          <a:solidFill>
                            <a:srgbClr val="000000"/>
                          </a:solidFill>
                          <a:effectLst/>
                          <a:latin typeface="Calibri"/>
                        </a:rPr>
                        <a:t>30%</a:t>
                      </a:r>
                    </a:p>
                  </a:txBody>
                  <a:tcPr marL="3834" marR="3834" marT="3834"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1" i="0" u="none" strike="noStrike" dirty="0">
                          <a:solidFill>
                            <a:srgbClr val="000000"/>
                          </a:solidFill>
                          <a:effectLst/>
                          <a:latin typeface="Segoe UI"/>
                        </a:rPr>
                        <a:t>18%</a:t>
                      </a:r>
                    </a:p>
                  </a:txBody>
                  <a:tcPr marL="3834" marR="3834" marT="3834" marB="0" anchor="ctr">
                    <a:lnL w="6350" cap="flat" cmpd="sng" algn="ctr">
                      <a:solidFill>
                        <a:srgbClr val="000000"/>
                      </a:solidFill>
                      <a:prstDash val="solid"/>
                      <a:round/>
                      <a:headEnd type="none" w="med" len="med"/>
                      <a:tailEnd type="none" w="med" len="med"/>
                    </a:lnL>
                    <a:lnR>
                      <a:noFill/>
                    </a:lnR>
                    <a:lnT>
                      <a:noFill/>
                    </a:lnT>
                    <a:lnB>
                      <a:noFill/>
                    </a:lnB>
                    <a:solidFill>
                      <a:srgbClr val="9EBADE"/>
                    </a:solidFill>
                  </a:tcPr>
                </a:tc>
                <a:tc>
                  <a:txBody>
                    <a:bodyPr/>
                    <a:lstStyle/>
                    <a:p>
                      <a:pPr algn="ctr" fontAlgn="ctr"/>
                      <a:r>
                        <a:rPr lang="en-US" sz="800" b="1" i="0" u="none" strike="noStrike" dirty="0">
                          <a:solidFill>
                            <a:srgbClr val="000000"/>
                          </a:solidFill>
                          <a:effectLst/>
                          <a:latin typeface="Segoe UI"/>
                        </a:rPr>
                        <a:t>19%</a:t>
                      </a:r>
                    </a:p>
                  </a:txBody>
                  <a:tcPr marL="3834" marR="3834" marT="3834" marB="0" anchor="ctr">
                    <a:lnL>
                      <a:noFill/>
                    </a:lnL>
                    <a:lnR>
                      <a:noFill/>
                    </a:lnR>
                    <a:lnT>
                      <a:noFill/>
                    </a:lnT>
                    <a:lnB>
                      <a:noFill/>
                    </a:lnB>
                    <a:solidFill>
                      <a:srgbClr val="99B7DD"/>
                    </a:solidFill>
                  </a:tcPr>
                </a:tc>
                <a:tc>
                  <a:txBody>
                    <a:bodyPr/>
                    <a:lstStyle/>
                    <a:p>
                      <a:pPr algn="ctr" fontAlgn="ctr"/>
                      <a:r>
                        <a:rPr lang="en-US" sz="800" b="1" i="0" u="none" strike="noStrike" dirty="0">
                          <a:solidFill>
                            <a:srgbClr val="000000"/>
                          </a:solidFill>
                          <a:effectLst/>
                          <a:latin typeface="Segoe UI"/>
                        </a:rPr>
                        <a:t>15%</a:t>
                      </a:r>
                    </a:p>
                  </a:txBody>
                  <a:tcPr marL="3834" marR="3834" marT="3834" marB="0" anchor="ctr">
                    <a:lnL>
                      <a:noFill/>
                    </a:lnL>
                    <a:lnR>
                      <a:noFill/>
                    </a:lnR>
                    <a:lnT>
                      <a:noFill/>
                    </a:lnT>
                    <a:lnB>
                      <a:noFill/>
                    </a:lnB>
                    <a:solidFill>
                      <a:srgbClr val="AEC5E4"/>
                    </a:solidFill>
                  </a:tcPr>
                </a:tc>
                <a:tc>
                  <a:txBody>
                    <a:bodyPr/>
                    <a:lstStyle/>
                    <a:p>
                      <a:pPr algn="ctr" fontAlgn="ctr"/>
                      <a:r>
                        <a:rPr lang="en-US" sz="800" b="1" i="0" u="none" strike="noStrike" dirty="0">
                          <a:solidFill>
                            <a:srgbClr val="000000"/>
                          </a:solidFill>
                          <a:effectLst/>
                          <a:latin typeface="Segoe UI"/>
                        </a:rPr>
                        <a:t>-11%</a:t>
                      </a:r>
                    </a:p>
                  </a:txBody>
                  <a:tcPr marL="3834" marR="3834" marT="3834" marB="0" anchor="ctr">
                    <a:lnL>
                      <a:noFill/>
                    </a:lnL>
                    <a:lnR>
                      <a:noFill/>
                    </a:lnR>
                    <a:lnT>
                      <a:noFill/>
                    </a:lnT>
                    <a:lnB>
                      <a:noFill/>
                    </a:lnB>
                    <a:solidFill>
                      <a:srgbClr val="FAD1D4"/>
                    </a:solidFill>
                  </a:tcPr>
                </a:tc>
                <a:tc>
                  <a:txBody>
                    <a:bodyPr/>
                    <a:lstStyle/>
                    <a:p>
                      <a:pPr algn="ctr" fontAlgn="ctr"/>
                      <a:r>
                        <a:rPr lang="en-US" sz="800" b="1" i="0" u="none" strike="noStrike" dirty="0">
                          <a:solidFill>
                            <a:srgbClr val="000000"/>
                          </a:solidFill>
                          <a:effectLst/>
                          <a:latin typeface="Segoe UI"/>
                        </a:rPr>
                        <a:t>-6%</a:t>
                      </a:r>
                    </a:p>
                  </a:txBody>
                  <a:tcPr marL="3834" marR="3834" marT="3834" marB="0" anchor="ctr">
                    <a:lnL>
                      <a:noFill/>
                    </a:lnL>
                    <a:lnR>
                      <a:noFill/>
                    </a:lnR>
                    <a:lnT>
                      <a:noFill/>
                    </a:lnT>
                    <a:lnB>
                      <a:noFill/>
                    </a:lnB>
                    <a:solidFill>
                      <a:srgbClr val="FBE4E7"/>
                    </a:solidFill>
                  </a:tcPr>
                </a:tc>
                <a:tc>
                  <a:txBody>
                    <a:bodyPr/>
                    <a:lstStyle/>
                    <a:p>
                      <a:pPr algn="ctr" fontAlgn="ctr"/>
                      <a:r>
                        <a:rPr lang="en-US" sz="800" b="1" i="0" u="none" strike="noStrike" dirty="0">
                          <a:solidFill>
                            <a:srgbClr val="000000"/>
                          </a:solidFill>
                          <a:effectLst/>
                          <a:latin typeface="Segoe UI"/>
                        </a:rPr>
                        <a:t>-23%</a:t>
                      </a:r>
                    </a:p>
                  </a:txBody>
                  <a:tcPr marL="3834" marR="3834" marT="3834" marB="0" anchor="ctr">
                    <a:lnL>
                      <a:noFill/>
                    </a:lnL>
                    <a:lnR>
                      <a:noFill/>
                    </a:lnR>
                    <a:lnT>
                      <a:noFill/>
                    </a:lnT>
                    <a:lnB>
                      <a:noFill/>
                    </a:lnB>
                    <a:solidFill>
                      <a:srgbClr val="F9A3A5"/>
                    </a:solidFill>
                  </a:tcPr>
                </a:tc>
                <a:tc>
                  <a:txBody>
                    <a:bodyPr/>
                    <a:lstStyle/>
                    <a:p>
                      <a:pPr algn="ctr" fontAlgn="ctr"/>
                      <a:r>
                        <a:rPr lang="en-US" sz="800" b="1" i="0" u="none" strike="noStrike" dirty="0">
                          <a:solidFill>
                            <a:srgbClr val="000000"/>
                          </a:solidFill>
                          <a:effectLst/>
                          <a:latin typeface="Segoe UI"/>
                        </a:rPr>
                        <a:t>-9%</a:t>
                      </a:r>
                    </a:p>
                  </a:txBody>
                  <a:tcPr marL="3834" marR="3834" marT="3834" marB="0" anchor="ctr">
                    <a:lnL>
                      <a:noFill/>
                    </a:lnL>
                    <a:lnR>
                      <a:noFill/>
                    </a:lnR>
                    <a:lnT>
                      <a:noFill/>
                    </a:lnT>
                    <a:lnB>
                      <a:noFill/>
                    </a:lnB>
                    <a:solidFill>
                      <a:srgbClr val="FBD9DB"/>
                    </a:solidFill>
                  </a:tcPr>
                </a:tc>
                <a:tc>
                  <a:txBody>
                    <a:bodyPr/>
                    <a:lstStyle/>
                    <a:p>
                      <a:pPr algn="ctr" fontAlgn="ctr"/>
                      <a:r>
                        <a:rPr lang="en-US" sz="800" b="1" i="0" u="none" strike="noStrike" dirty="0">
                          <a:solidFill>
                            <a:srgbClr val="000000"/>
                          </a:solidFill>
                          <a:effectLst/>
                          <a:latin typeface="Segoe UI"/>
                        </a:rPr>
                        <a:t>0%</a:t>
                      </a:r>
                    </a:p>
                  </a:txBody>
                  <a:tcPr marL="3834" marR="3834" marT="3834" marB="0" anchor="ctr">
                    <a:lnL>
                      <a:noFill/>
                    </a:lnL>
                    <a:lnR>
                      <a:noFill/>
                    </a:lnR>
                    <a:lnT>
                      <a:noFill/>
                    </a:lnT>
                    <a:lnB>
                      <a:noFill/>
                    </a:lnB>
                    <a:solidFill>
                      <a:srgbClr val="FCFCFF"/>
                    </a:solidFill>
                  </a:tcPr>
                </a:tc>
                <a:tc>
                  <a:txBody>
                    <a:bodyPr/>
                    <a:lstStyle/>
                    <a:p>
                      <a:pPr algn="ctr" fontAlgn="ctr"/>
                      <a:r>
                        <a:rPr lang="en-US" sz="800" b="1" i="0" u="none" strike="noStrike" dirty="0">
                          <a:solidFill>
                            <a:srgbClr val="000000"/>
                          </a:solidFill>
                          <a:effectLst/>
                          <a:latin typeface="Segoe UI"/>
                        </a:rPr>
                        <a:t>5%</a:t>
                      </a:r>
                    </a:p>
                  </a:txBody>
                  <a:tcPr marL="3834" marR="3834" marT="3834" marB="0" anchor="ctr">
                    <a:lnL>
                      <a:noFill/>
                    </a:lnL>
                    <a:lnR>
                      <a:noFill/>
                    </a:lnR>
                    <a:lnT>
                      <a:noFill/>
                    </a:lnT>
                    <a:lnB>
                      <a:noFill/>
                    </a:lnB>
                    <a:solidFill>
                      <a:srgbClr val="E2EAF6"/>
                    </a:solidFill>
                  </a:tcPr>
                </a:tc>
                <a:tc>
                  <a:txBody>
                    <a:bodyPr/>
                    <a:lstStyle/>
                    <a:p>
                      <a:pPr algn="ctr" fontAlgn="ctr"/>
                      <a:r>
                        <a:rPr lang="en-US" sz="800" b="1" i="0" u="none" strike="noStrike" dirty="0">
                          <a:solidFill>
                            <a:srgbClr val="000000"/>
                          </a:solidFill>
                          <a:effectLst/>
                          <a:latin typeface="Segoe UI"/>
                        </a:rPr>
                        <a:t>5%</a:t>
                      </a:r>
                    </a:p>
                  </a:txBody>
                  <a:tcPr marL="3834" marR="3834" marT="3834" marB="0" anchor="ctr">
                    <a:lnL>
                      <a:noFill/>
                    </a:lnL>
                    <a:lnR>
                      <a:noFill/>
                    </a:lnR>
                    <a:lnT>
                      <a:noFill/>
                    </a:lnT>
                    <a:lnB>
                      <a:noFill/>
                    </a:lnB>
                    <a:solidFill>
                      <a:srgbClr val="E2EAF6"/>
                    </a:solidFill>
                  </a:tcPr>
                </a:tc>
                <a:tc>
                  <a:txBody>
                    <a:bodyPr/>
                    <a:lstStyle/>
                    <a:p>
                      <a:pPr algn="ctr" fontAlgn="ctr"/>
                      <a:r>
                        <a:rPr lang="en-US" sz="800" b="1" i="0" u="none" strike="noStrike" dirty="0">
                          <a:solidFill>
                            <a:srgbClr val="000000"/>
                          </a:solidFill>
                          <a:effectLst/>
                          <a:latin typeface="Segoe UI"/>
                        </a:rPr>
                        <a:t>-2%</a:t>
                      </a:r>
                    </a:p>
                  </a:txBody>
                  <a:tcPr marL="3834" marR="3834" marT="3834" marB="0" anchor="ctr">
                    <a:lnL>
                      <a:noFill/>
                    </a:lnL>
                    <a:lnR>
                      <a:noFill/>
                    </a:lnR>
                    <a:lnT>
                      <a:noFill/>
                    </a:lnT>
                    <a:lnB>
                      <a:noFill/>
                    </a:lnB>
                    <a:solidFill>
                      <a:srgbClr val="FBF4F7"/>
                    </a:solidFill>
                  </a:tcPr>
                </a:tc>
                <a:tc>
                  <a:txBody>
                    <a:bodyPr/>
                    <a:lstStyle/>
                    <a:p>
                      <a:pPr algn="ctr" fontAlgn="ctr"/>
                      <a:r>
                        <a:rPr lang="en-US" sz="800" b="1" i="0" u="none" strike="noStrike" dirty="0">
                          <a:solidFill>
                            <a:srgbClr val="000000"/>
                          </a:solidFill>
                          <a:effectLst/>
                          <a:latin typeface="Segoe UI"/>
                        </a:rPr>
                        <a:t>15%</a:t>
                      </a:r>
                    </a:p>
                  </a:txBody>
                  <a:tcPr marL="3834" marR="3834" marT="3834" marB="0" anchor="ctr">
                    <a:lnL>
                      <a:noFill/>
                    </a:lnL>
                    <a:lnR>
                      <a:noFill/>
                    </a:lnR>
                    <a:lnT>
                      <a:noFill/>
                    </a:lnT>
                    <a:lnB>
                      <a:noFill/>
                    </a:lnB>
                    <a:solidFill>
                      <a:srgbClr val="AEC5E4"/>
                    </a:solidFill>
                  </a:tcPr>
                </a:tc>
                <a:tc>
                  <a:txBody>
                    <a:bodyPr/>
                    <a:lstStyle/>
                    <a:p>
                      <a:pPr algn="ctr" fontAlgn="ctr"/>
                      <a:r>
                        <a:rPr lang="en-US" sz="800" b="1" i="0" u="none" strike="noStrike" dirty="0">
                          <a:solidFill>
                            <a:srgbClr val="000000"/>
                          </a:solidFill>
                          <a:effectLst/>
                          <a:latin typeface="Segoe UI"/>
                        </a:rPr>
                        <a:t>4%</a:t>
                      </a:r>
                    </a:p>
                  </a:txBody>
                  <a:tcPr marL="3834" marR="3834" marT="3834" marB="0" anchor="ctr">
                    <a:lnL>
                      <a:noFill/>
                    </a:lnL>
                    <a:lnR>
                      <a:noFill/>
                    </a:lnR>
                    <a:lnT>
                      <a:noFill/>
                    </a:lnT>
                    <a:lnB>
                      <a:noFill/>
                    </a:lnB>
                    <a:solidFill>
                      <a:srgbClr val="E8EEF8"/>
                    </a:solidFill>
                  </a:tcPr>
                </a:tc>
                <a:tc>
                  <a:txBody>
                    <a:bodyPr/>
                    <a:lstStyle/>
                    <a:p>
                      <a:pPr algn="ctr" fontAlgn="ctr"/>
                      <a:r>
                        <a:rPr lang="en-US" sz="800" b="1" i="0" u="none" strike="noStrike" dirty="0">
                          <a:solidFill>
                            <a:srgbClr val="000000"/>
                          </a:solidFill>
                          <a:effectLst/>
                          <a:latin typeface="Segoe UI"/>
                        </a:rPr>
                        <a:t>-38%</a:t>
                      </a:r>
                    </a:p>
                  </a:txBody>
                  <a:tcPr marL="3834" marR="3834" marT="3834" marB="0" anchor="ctr">
                    <a:lnL>
                      <a:noFill/>
                    </a:lnL>
                    <a:lnR>
                      <a:noFill/>
                    </a:lnR>
                    <a:lnT>
                      <a:noFill/>
                    </a:lnT>
                    <a:lnB>
                      <a:noFill/>
                    </a:lnB>
                    <a:solidFill>
                      <a:srgbClr val="F8696B"/>
                    </a:solidFill>
                  </a:tcPr>
                </a:tc>
                <a:tc>
                  <a:txBody>
                    <a:bodyPr/>
                    <a:lstStyle/>
                    <a:p>
                      <a:pPr algn="ctr" fontAlgn="ctr"/>
                      <a:r>
                        <a:rPr lang="en-US" sz="800" b="1" i="0" u="none" strike="noStrike" dirty="0">
                          <a:solidFill>
                            <a:srgbClr val="000000"/>
                          </a:solidFill>
                          <a:effectLst/>
                          <a:latin typeface="Segoe UI"/>
                        </a:rPr>
                        <a:t>2%</a:t>
                      </a:r>
                    </a:p>
                  </a:txBody>
                  <a:tcPr marL="3834" marR="3834" marT="3834" marB="0" anchor="ctr">
                    <a:lnL>
                      <a:noFill/>
                    </a:lnL>
                    <a:lnR>
                      <a:noFill/>
                    </a:lnR>
                    <a:lnT>
                      <a:noFill/>
                    </a:lnT>
                    <a:lnB>
                      <a:noFill/>
                    </a:lnB>
                    <a:solidFill>
                      <a:srgbClr val="F2F5FC"/>
                    </a:solidFill>
                  </a:tcPr>
                </a:tc>
                <a:tc>
                  <a:txBody>
                    <a:bodyPr/>
                    <a:lstStyle/>
                    <a:p>
                      <a:pPr algn="ctr" fontAlgn="ctr"/>
                      <a:r>
                        <a:rPr lang="en-US" sz="800" b="1" i="0" u="none" strike="noStrike" dirty="0">
                          <a:solidFill>
                            <a:srgbClr val="000000"/>
                          </a:solidFill>
                          <a:effectLst/>
                          <a:latin typeface="Segoe UI"/>
                        </a:rPr>
                        <a:t>-38%</a:t>
                      </a:r>
                    </a:p>
                  </a:txBody>
                  <a:tcPr marL="3834" marR="3834" marT="3834" marB="0" anchor="ctr">
                    <a:lnL>
                      <a:noFill/>
                    </a:lnL>
                    <a:lnR>
                      <a:noFill/>
                    </a:lnR>
                    <a:lnT>
                      <a:noFill/>
                    </a:lnT>
                    <a:lnB>
                      <a:noFill/>
                    </a:lnB>
                    <a:solidFill>
                      <a:srgbClr val="F8696B"/>
                    </a:solidFill>
                  </a:tcPr>
                </a:tc>
                <a:tc>
                  <a:txBody>
                    <a:bodyPr/>
                    <a:lstStyle/>
                    <a:p>
                      <a:pPr algn="ctr" fontAlgn="ctr"/>
                      <a:r>
                        <a:rPr lang="en-US" sz="800" b="1" i="0" u="none" strike="noStrike" dirty="0">
                          <a:solidFill>
                            <a:srgbClr val="000000"/>
                          </a:solidFill>
                          <a:effectLst/>
                          <a:latin typeface="Segoe UI"/>
                        </a:rPr>
                        <a:t>-11%</a:t>
                      </a:r>
                    </a:p>
                  </a:txBody>
                  <a:tcPr marL="3834" marR="3834" marT="3834" marB="0" anchor="ctr">
                    <a:lnL>
                      <a:noFill/>
                    </a:lnL>
                    <a:lnR>
                      <a:noFill/>
                    </a:lnR>
                    <a:lnT>
                      <a:noFill/>
                    </a:lnT>
                    <a:lnB>
                      <a:noFill/>
                    </a:lnB>
                    <a:solidFill>
                      <a:srgbClr val="FAD1D4"/>
                    </a:solidFill>
                  </a:tcPr>
                </a:tc>
                <a:tc>
                  <a:txBody>
                    <a:bodyPr/>
                    <a:lstStyle/>
                    <a:p>
                      <a:pPr algn="ctr" fontAlgn="ctr"/>
                      <a:r>
                        <a:rPr lang="en-US" sz="800" b="1" i="0" u="none" strike="noStrike" dirty="0">
                          <a:solidFill>
                            <a:srgbClr val="000000"/>
                          </a:solidFill>
                          <a:effectLst/>
                          <a:latin typeface="Segoe UI"/>
                        </a:rPr>
                        <a:t>-29%</a:t>
                      </a:r>
                    </a:p>
                  </a:txBody>
                  <a:tcPr marL="3834" marR="3834" marT="3834" marB="0" anchor="ctr">
                    <a:lnL>
                      <a:noFill/>
                    </a:lnL>
                    <a:lnR>
                      <a:noFill/>
                    </a:lnR>
                    <a:lnT>
                      <a:noFill/>
                    </a:lnT>
                    <a:lnB>
                      <a:noFill/>
                    </a:lnB>
                    <a:solidFill>
                      <a:srgbClr val="F88B8E"/>
                    </a:solidFill>
                  </a:tcPr>
                </a:tc>
                <a:tc>
                  <a:txBody>
                    <a:bodyPr/>
                    <a:lstStyle/>
                    <a:p>
                      <a:pPr algn="ctr" fontAlgn="ctr"/>
                      <a:r>
                        <a:rPr lang="en-US" sz="800" b="1" i="0" u="none" strike="noStrike" dirty="0">
                          <a:solidFill>
                            <a:srgbClr val="000000"/>
                          </a:solidFill>
                          <a:effectLst/>
                          <a:latin typeface="Segoe UI"/>
                        </a:rPr>
                        <a:t>-23%</a:t>
                      </a:r>
                    </a:p>
                  </a:txBody>
                  <a:tcPr marL="3834" marR="3834" marT="3834" marB="0" anchor="ctr">
                    <a:lnL>
                      <a:noFill/>
                    </a:lnL>
                    <a:lnR>
                      <a:noFill/>
                    </a:lnR>
                    <a:lnT>
                      <a:noFill/>
                    </a:lnT>
                    <a:lnB>
                      <a:noFill/>
                    </a:lnB>
                    <a:solidFill>
                      <a:srgbClr val="F9A3A5"/>
                    </a:solidFill>
                  </a:tcPr>
                </a:tc>
                <a:tc>
                  <a:txBody>
                    <a:bodyPr/>
                    <a:lstStyle/>
                    <a:p>
                      <a:pPr algn="ctr" fontAlgn="ctr"/>
                      <a:r>
                        <a:rPr lang="en-US" sz="800" b="1" i="0" u="none" strike="noStrike" dirty="0">
                          <a:solidFill>
                            <a:srgbClr val="000000"/>
                          </a:solidFill>
                          <a:effectLst/>
                          <a:latin typeface="Segoe UI"/>
                        </a:rPr>
                        <a:t>18%</a:t>
                      </a:r>
                    </a:p>
                  </a:txBody>
                  <a:tcPr marL="3834" marR="3834" marT="3834" marB="0" anchor="ctr">
                    <a:lnL>
                      <a:noFill/>
                    </a:lnL>
                    <a:lnR>
                      <a:noFill/>
                    </a:lnR>
                    <a:lnT>
                      <a:noFill/>
                    </a:lnT>
                    <a:lnB>
                      <a:noFill/>
                    </a:lnB>
                    <a:solidFill>
                      <a:srgbClr val="9EBADE"/>
                    </a:solidFill>
                  </a:tcPr>
                </a:tc>
                <a:tc>
                  <a:txBody>
                    <a:bodyPr/>
                    <a:lstStyle/>
                    <a:p>
                      <a:pPr algn="ctr" fontAlgn="ctr"/>
                      <a:r>
                        <a:rPr lang="en-US" sz="800" b="1" i="0" u="none" strike="noStrike" dirty="0">
                          <a:solidFill>
                            <a:srgbClr val="000000"/>
                          </a:solidFill>
                          <a:effectLst/>
                          <a:latin typeface="Segoe UI"/>
                        </a:rPr>
                        <a:t>18%</a:t>
                      </a:r>
                    </a:p>
                  </a:txBody>
                  <a:tcPr marL="3834" marR="3834" marT="3834" marB="0" anchor="ctr">
                    <a:lnL>
                      <a:noFill/>
                    </a:lnL>
                    <a:lnR>
                      <a:noFill/>
                    </a:lnR>
                    <a:lnT>
                      <a:noFill/>
                    </a:lnT>
                    <a:lnB>
                      <a:noFill/>
                    </a:lnB>
                    <a:solidFill>
                      <a:srgbClr val="9EBADE"/>
                    </a:solidFill>
                  </a:tcPr>
                </a:tc>
                <a:tc>
                  <a:txBody>
                    <a:bodyPr/>
                    <a:lstStyle/>
                    <a:p>
                      <a:pPr algn="ctr" fontAlgn="ctr"/>
                      <a:r>
                        <a:rPr lang="en-US" sz="800" b="1" i="0" u="none" strike="noStrike" dirty="0">
                          <a:solidFill>
                            <a:srgbClr val="000000"/>
                          </a:solidFill>
                          <a:effectLst/>
                          <a:latin typeface="Segoe UI"/>
                        </a:rPr>
                        <a:t>11%</a:t>
                      </a:r>
                    </a:p>
                  </a:txBody>
                  <a:tcPr marL="3834" marR="3834" marT="3834" marB="0" anchor="ctr">
                    <a:lnL>
                      <a:noFill/>
                    </a:lnL>
                    <a:lnR>
                      <a:noFill/>
                    </a:lnR>
                    <a:lnT>
                      <a:noFill/>
                    </a:lnT>
                    <a:lnB>
                      <a:noFill/>
                    </a:lnB>
                    <a:solidFill>
                      <a:srgbClr val="C3D4EB"/>
                    </a:solidFill>
                  </a:tcPr>
                </a:tc>
                <a:tc>
                  <a:txBody>
                    <a:bodyPr/>
                    <a:lstStyle/>
                    <a:p>
                      <a:pPr algn="ctr" fontAlgn="ctr"/>
                      <a:r>
                        <a:rPr lang="en-US" sz="800" b="1" i="0" u="none" strike="noStrike" dirty="0">
                          <a:solidFill>
                            <a:srgbClr val="000000"/>
                          </a:solidFill>
                          <a:effectLst/>
                          <a:latin typeface="Segoe UI"/>
                        </a:rPr>
                        <a:t>16%</a:t>
                      </a:r>
                    </a:p>
                  </a:txBody>
                  <a:tcPr marL="3834" marR="3834" marT="3834" marB="0" anchor="ctr">
                    <a:lnL>
                      <a:noFill/>
                    </a:lnL>
                    <a:lnR>
                      <a:noFill/>
                    </a:lnR>
                    <a:lnT>
                      <a:noFill/>
                    </a:lnT>
                    <a:lnB>
                      <a:noFill/>
                    </a:lnB>
                    <a:solidFill>
                      <a:srgbClr val="A9C2E2"/>
                    </a:solidFill>
                  </a:tcPr>
                </a:tc>
                <a:tc>
                  <a:txBody>
                    <a:bodyPr/>
                    <a:lstStyle/>
                    <a:p>
                      <a:pPr algn="ctr" fontAlgn="ctr"/>
                      <a:r>
                        <a:rPr lang="en-US" sz="800" b="1" i="0" u="none" strike="noStrike" dirty="0">
                          <a:solidFill>
                            <a:srgbClr val="000000"/>
                          </a:solidFill>
                          <a:effectLst/>
                          <a:latin typeface="Segoe UI"/>
                        </a:rPr>
                        <a:t>21%</a:t>
                      </a:r>
                    </a:p>
                  </a:txBody>
                  <a:tcPr marL="3834" marR="3834" marT="3834" marB="0" anchor="ctr">
                    <a:lnL>
                      <a:noFill/>
                    </a:lnL>
                    <a:lnR>
                      <a:noFill/>
                    </a:lnR>
                    <a:lnT>
                      <a:noFill/>
                    </a:lnT>
                    <a:lnB>
                      <a:noFill/>
                    </a:lnB>
                    <a:solidFill>
                      <a:srgbClr val="8FAFD9"/>
                    </a:solidFill>
                  </a:tcPr>
                </a:tc>
                <a:tc>
                  <a:txBody>
                    <a:bodyPr/>
                    <a:lstStyle/>
                    <a:p>
                      <a:pPr algn="ctr" fontAlgn="ctr"/>
                      <a:r>
                        <a:rPr lang="en-US" sz="800" b="1" i="0" u="none" strike="noStrike" dirty="0">
                          <a:solidFill>
                            <a:srgbClr val="000000"/>
                          </a:solidFill>
                          <a:effectLst/>
                          <a:latin typeface="Segoe UI"/>
                        </a:rPr>
                        <a:t>10%</a:t>
                      </a:r>
                    </a:p>
                  </a:txBody>
                  <a:tcPr marL="3834" marR="3834" marT="3834" marB="0" anchor="ctr">
                    <a:lnL>
                      <a:noFill/>
                    </a:lnL>
                    <a:lnR>
                      <a:noFill/>
                    </a:lnR>
                    <a:lnT>
                      <a:noFill/>
                    </a:lnT>
                    <a:lnB>
                      <a:noFill/>
                    </a:lnB>
                    <a:solidFill>
                      <a:srgbClr val="C8D8ED"/>
                    </a:solidFill>
                  </a:tcPr>
                </a:tc>
              </a:tr>
              <a:tr h="388280">
                <a:tc>
                  <a:txBody>
                    <a:bodyPr/>
                    <a:lstStyle/>
                    <a:p>
                      <a:pPr algn="l" rtl="0" fontAlgn="b"/>
                      <a:r>
                        <a:rPr lang="en-US" sz="900" b="1" i="0" u="none" strike="noStrike" dirty="0">
                          <a:solidFill>
                            <a:srgbClr val="FFFFFF"/>
                          </a:solidFill>
                          <a:effectLst/>
                          <a:latin typeface="Calibri"/>
                        </a:rPr>
                        <a:t>Taught me how to help protect myself from being </a:t>
                      </a:r>
                      <a:r>
                        <a:rPr lang="en-US" sz="900" b="1" i="0" u="none" strike="noStrike" dirty="0" smtClean="0">
                          <a:solidFill>
                            <a:srgbClr val="FFFFFF"/>
                          </a:solidFill>
                          <a:effectLst/>
                          <a:latin typeface="Calibri"/>
                        </a:rPr>
                        <a:t>bullied </a:t>
                      </a:r>
                      <a:r>
                        <a:rPr lang="en-US" sz="900" b="1" i="0" u="none" strike="noStrike" dirty="0">
                          <a:solidFill>
                            <a:srgbClr val="FFFFFF"/>
                          </a:solidFill>
                          <a:effectLst/>
                          <a:latin typeface="Calibri"/>
                        </a:rPr>
                        <a:t>online</a:t>
                      </a:r>
                    </a:p>
                  </a:txBody>
                  <a:tcPr marL="3834" marR="3834" marT="383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2060"/>
                    </a:solidFill>
                  </a:tcPr>
                </a:tc>
                <a:tc>
                  <a:txBody>
                    <a:bodyPr/>
                    <a:lstStyle/>
                    <a:p>
                      <a:pPr algn="ctr" fontAlgn="ctr"/>
                      <a:r>
                        <a:rPr lang="en-US" sz="800" b="1" i="0" u="none" strike="noStrike" dirty="0">
                          <a:solidFill>
                            <a:srgbClr val="000000"/>
                          </a:solidFill>
                          <a:effectLst/>
                          <a:latin typeface="Calibri"/>
                        </a:rPr>
                        <a:t>29%</a:t>
                      </a:r>
                    </a:p>
                  </a:txBody>
                  <a:tcPr marL="3834" marR="3834" marT="3834"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1" i="0" u="none" strike="noStrike" dirty="0">
                          <a:solidFill>
                            <a:srgbClr val="000000"/>
                          </a:solidFill>
                          <a:effectLst/>
                          <a:latin typeface="Segoe UI"/>
                        </a:rPr>
                        <a:t>22%</a:t>
                      </a:r>
                    </a:p>
                  </a:txBody>
                  <a:tcPr marL="3834" marR="3834" marT="3834" marB="0" anchor="ctr">
                    <a:lnL w="6350" cap="flat" cmpd="sng" algn="ctr">
                      <a:solidFill>
                        <a:srgbClr val="000000"/>
                      </a:solidFill>
                      <a:prstDash val="solid"/>
                      <a:round/>
                      <a:headEnd type="none" w="med" len="med"/>
                      <a:tailEnd type="none" w="med" len="med"/>
                    </a:lnL>
                    <a:lnR>
                      <a:noFill/>
                    </a:lnR>
                    <a:lnT>
                      <a:noFill/>
                    </a:lnT>
                    <a:lnB>
                      <a:noFill/>
                    </a:lnB>
                    <a:solidFill>
                      <a:srgbClr val="8AACD7"/>
                    </a:solidFill>
                  </a:tcPr>
                </a:tc>
                <a:tc>
                  <a:txBody>
                    <a:bodyPr/>
                    <a:lstStyle/>
                    <a:p>
                      <a:pPr algn="ctr" fontAlgn="ctr"/>
                      <a:r>
                        <a:rPr lang="en-US" sz="800" b="1" i="0" u="none" strike="noStrike" dirty="0">
                          <a:solidFill>
                            <a:srgbClr val="000000"/>
                          </a:solidFill>
                          <a:effectLst/>
                          <a:latin typeface="Segoe UI"/>
                        </a:rPr>
                        <a:t>18%</a:t>
                      </a:r>
                    </a:p>
                  </a:txBody>
                  <a:tcPr marL="3834" marR="3834" marT="3834" marB="0" anchor="ctr">
                    <a:lnL>
                      <a:noFill/>
                    </a:lnL>
                    <a:lnR>
                      <a:noFill/>
                    </a:lnR>
                    <a:lnT>
                      <a:noFill/>
                    </a:lnT>
                    <a:lnB>
                      <a:noFill/>
                    </a:lnB>
                    <a:solidFill>
                      <a:srgbClr val="9EBADE"/>
                    </a:solidFill>
                  </a:tcPr>
                </a:tc>
                <a:tc>
                  <a:txBody>
                    <a:bodyPr/>
                    <a:lstStyle/>
                    <a:p>
                      <a:pPr algn="ctr" fontAlgn="ctr"/>
                      <a:r>
                        <a:rPr lang="en-US" sz="800" b="1" i="0" u="none" strike="noStrike" dirty="0">
                          <a:solidFill>
                            <a:srgbClr val="000000"/>
                          </a:solidFill>
                          <a:effectLst/>
                          <a:latin typeface="Segoe UI"/>
                        </a:rPr>
                        <a:t>10%</a:t>
                      </a:r>
                    </a:p>
                  </a:txBody>
                  <a:tcPr marL="3834" marR="3834" marT="3834" marB="0" anchor="ctr">
                    <a:lnL>
                      <a:noFill/>
                    </a:lnL>
                    <a:lnR>
                      <a:noFill/>
                    </a:lnR>
                    <a:lnT>
                      <a:noFill/>
                    </a:lnT>
                    <a:lnB>
                      <a:noFill/>
                    </a:lnB>
                    <a:solidFill>
                      <a:srgbClr val="C8D8ED"/>
                    </a:solidFill>
                  </a:tcPr>
                </a:tc>
                <a:tc>
                  <a:txBody>
                    <a:bodyPr/>
                    <a:lstStyle/>
                    <a:p>
                      <a:pPr algn="ctr" fontAlgn="ctr"/>
                      <a:r>
                        <a:rPr lang="en-US" sz="800" b="1" i="0" u="none" strike="noStrike" dirty="0">
                          <a:solidFill>
                            <a:srgbClr val="000000"/>
                          </a:solidFill>
                          <a:effectLst/>
                          <a:latin typeface="Segoe UI"/>
                        </a:rPr>
                        <a:t>-5%</a:t>
                      </a:r>
                    </a:p>
                  </a:txBody>
                  <a:tcPr marL="3834" marR="3834" marT="3834" marB="0" anchor="ctr">
                    <a:lnL>
                      <a:noFill/>
                    </a:lnL>
                    <a:lnR>
                      <a:noFill/>
                    </a:lnR>
                    <a:lnT>
                      <a:noFill/>
                    </a:lnT>
                    <a:lnB>
                      <a:noFill/>
                    </a:lnB>
                    <a:solidFill>
                      <a:srgbClr val="FBE8EB"/>
                    </a:solidFill>
                  </a:tcPr>
                </a:tc>
                <a:tc>
                  <a:txBody>
                    <a:bodyPr/>
                    <a:lstStyle/>
                    <a:p>
                      <a:pPr algn="ctr" fontAlgn="ctr"/>
                      <a:r>
                        <a:rPr lang="en-US" sz="800" b="1" i="0" u="none" strike="noStrike" dirty="0">
                          <a:solidFill>
                            <a:srgbClr val="000000"/>
                          </a:solidFill>
                          <a:effectLst/>
                          <a:latin typeface="Segoe UI"/>
                        </a:rPr>
                        <a:t>-29%</a:t>
                      </a:r>
                    </a:p>
                  </a:txBody>
                  <a:tcPr marL="3834" marR="3834" marT="3834" marB="0" anchor="ctr">
                    <a:lnL>
                      <a:noFill/>
                    </a:lnL>
                    <a:lnR>
                      <a:noFill/>
                    </a:lnR>
                    <a:lnT>
                      <a:noFill/>
                    </a:lnT>
                    <a:lnB>
                      <a:noFill/>
                    </a:lnB>
                    <a:solidFill>
                      <a:srgbClr val="F88B8E"/>
                    </a:solidFill>
                  </a:tcPr>
                </a:tc>
                <a:tc>
                  <a:txBody>
                    <a:bodyPr/>
                    <a:lstStyle/>
                    <a:p>
                      <a:pPr algn="ctr" fontAlgn="ctr"/>
                      <a:r>
                        <a:rPr lang="en-US" sz="800" b="1" i="0" u="none" strike="noStrike" dirty="0">
                          <a:solidFill>
                            <a:srgbClr val="000000"/>
                          </a:solidFill>
                          <a:effectLst/>
                          <a:latin typeface="Segoe UI"/>
                        </a:rPr>
                        <a:t>-14%</a:t>
                      </a:r>
                    </a:p>
                  </a:txBody>
                  <a:tcPr marL="3834" marR="3834" marT="3834" marB="0" anchor="ctr">
                    <a:lnL>
                      <a:noFill/>
                    </a:lnL>
                    <a:lnR>
                      <a:noFill/>
                    </a:lnR>
                    <a:lnT>
                      <a:noFill/>
                    </a:lnT>
                    <a:lnB>
                      <a:noFill/>
                    </a:lnB>
                    <a:solidFill>
                      <a:srgbClr val="FAC5C8"/>
                    </a:solidFill>
                  </a:tcPr>
                </a:tc>
                <a:tc>
                  <a:txBody>
                    <a:bodyPr/>
                    <a:lstStyle/>
                    <a:p>
                      <a:pPr algn="ctr" fontAlgn="ctr"/>
                      <a:r>
                        <a:rPr lang="en-US" sz="800" b="1" i="0" u="none" strike="noStrike" dirty="0">
                          <a:solidFill>
                            <a:srgbClr val="000000"/>
                          </a:solidFill>
                          <a:effectLst/>
                          <a:latin typeface="Segoe UI"/>
                        </a:rPr>
                        <a:t>-3%</a:t>
                      </a:r>
                    </a:p>
                  </a:txBody>
                  <a:tcPr marL="3834" marR="3834" marT="3834" marB="0" anchor="ctr">
                    <a:lnL>
                      <a:noFill/>
                    </a:lnL>
                    <a:lnR>
                      <a:noFill/>
                    </a:lnR>
                    <a:lnT>
                      <a:noFill/>
                    </a:lnT>
                    <a:lnB>
                      <a:noFill/>
                    </a:lnB>
                    <a:solidFill>
                      <a:srgbClr val="FBF0F3"/>
                    </a:solidFill>
                  </a:tcPr>
                </a:tc>
                <a:tc>
                  <a:txBody>
                    <a:bodyPr/>
                    <a:lstStyle/>
                    <a:p>
                      <a:pPr algn="ctr" fontAlgn="ctr"/>
                      <a:r>
                        <a:rPr lang="en-US" sz="800" b="1" i="0" u="none" strike="noStrike" dirty="0">
                          <a:solidFill>
                            <a:srgbClr val="000000"/>
                          </a:solidFill>
                          <a:effectLst/>
                          <a:latin typeface="Segoe UI"/>
                        </a:rPr>
                        <a:t>-13%</a:t>
                      </a:r>
                    </a:p>
                  </a:txBody>
                  <a:tcPr marL="3834" marR="3834" marT="3834" marB="0" anchor="ctr">
                    <a:lnL>
                      <a:noFill/>
                    </a:lnL>
                    <a:lnR>
                      <a:noFill/>
                    </a:lnR>
                    <a:lnT>
                      <a:noFill/>
                    </a:lnT>
                    <a:lnB>
                      <a:noFill/>
                    </a:lnB>
                    <a:solidFill>
                      <a:srgbClr val="FAC9CC"/>
                    </a:solidFill>
                  </a:tcPr>
                </a:tc>
                <a:tc>
                  <a:txBody>
                    <a:bodyPr/>
                    <a:lstStyle/>
                    <a:p>
                      <a:pPr algn="ctr" fontAlgn="ctr"/>
                      <a:r>
                        <a:rPr lang="en-US" sz="800" b="1" i="0" u="none" strike="noStrike" dirty="0">
                          <a:solidFill>
                            <a:srgbClr val="000000"/>
                          </a:solidFill>
                          <a:effectLst/>
                          <a:latin typeface="Segoe UI"/>
                        </a:rPr>
                        <a:t>1%</a:t>
                      </a:r>
                    </a:p>
                  </a:txBody>
                  <a:tcPr marL="3834" marR="3834" marT="3834" marB="0" anchor="ctr">
                    <a:lnL>
                      <a:noFill/>
                    </a:lnL>
                    <a:lnR>
                      <a:noFill/>
                    </a:lnR>
                    <a:lnT>
                      <a:noFill/>
                    </a:lnT>
                    <a:lnB>
                      <a:noFill/>
                    </a:lnB>
                    <a:solidFill>
                      <a:srgbClr val="F7F9FE"/>
                    </a:solidFill>
                  </a:tcPr>
                </a:tc>
                <a:tc>
                  <a:txBody>
                    <a:bodyPr/>
                    <a:lstStyle/>
                    <a:p>
                      <a:pPr algn="ctr" fontAlgn="ctr"/>
                      <a:r>
                        <a:rPr lang="en-US" sz="800" b="1" i="0" u="none" strike="noStrike" dirty="0">
                          <a:solidFill>
                            <a:srgbClr val="000000"/>
                          </a:solidFill>
                          <a:effectLst/>
                          <a:latin typeface="Segoe UI"/>
                        </a:rPr>
                        <a:t>8%</a:t>
                      </a:r>
                    </a:p>
                  </a:txBody>
                  <a:tcPr marL="3834" marR="3834" marT="3834" marB="0" anchor="ctr">
                    <a:lnL>
                      <a:noFill/>
                    </a:lnL>
                    <a:lnR>
                      <a:noFill/>
                    </a:lnR>
                    <a:lnT>
                      <a:noFill/>
                    </a:lnT>
                    <a:lnB>
                      <a:noFill/>
                    </a:lnB>
                    <a:solidFill>
                      <a:srgbClr val="D3DFF1"/>
                    </a:solidFill>
                  </a:tcPr>
                </a:tc>
                <a:tc>
                  <a:txBody>
                    <a:bodyPr/>
                    <a:lstStyle/>
                    <a:p>
                      <a:pPr algn="ctr" fontAlgn="ctr"/>
                      <a:r>
                        <a:rPr lang="en-US" sz="800" b="1" i="0" u="none" strike="noStrike" dirty="0">
                          <a:solidFill>
                            <a:srgbClr val="000000"/>
                          </a:solidFill>
                          <a:effectLst/>
                          <a:latin typeface="Segoe UI"/>
                        </a:rPr>
                        <a:t>-6%</a:t>
                      </a:r>
                    </a:p>
                  </a:txBody>
                  <a:tcPr marL="3834" marR="3834" marT="3834" marB="0" anchor="ctr">
                    <a:lnL>
                      <a:noFill/>
                    </a:lnL>
                    <a:lnR>
                      <a:noFill/>
                    </a:lnR>
                    <a:lnT>
                      <a:noFill/>
                    </a:lnT>
                    <a:lnB>
                      <a:noFill/>
                    </a:lnB>
                    <a:solidFill>
                      <a:srgbClr val="FBE4E7"/>
                    </a:solidFill>
                  </a:tcPr>
                </a:tc>
                <a:tc>
                  <a:txBody>
                    <a:bodyPr/>
                    <a:lstStyle/>
                    <a:p>
                      <a:pPr algn="ctr" fontAlgn="ctr"/>
                      <a:r>
                        <a:rPr lang="en-US" sz="800" b="1" i="0" u="none" strike="noStrike" dirty="0">
                          <a:solidFill>
                            <a:srgbClr val="000000"/>
                          </a:solidFill>
                          <a:effectLst/>
                          <a:latin typeface="Segoe UI"/>
                        </a:rPr>
                        <a:t>13%</a:t>
                      </a:r>
                    </a:p>
                  </a:txBody>
                  <a:tcPr marL="3834" marR="3834" marT="3834" marB="0" anchor="ctr">
                    <a:lnL>
                      <a:noFill/>
                    </a:lnL>
                    <a:lnR>
                      <a:noFill/>
                    </a:lnR>
                    <a:lnT>
                      <a:noFill/>
                    </a:lnT>
                    <a:lnB>
                      <a:noFill/>
                    </a:lnB>
                    <a:solidFill>
                      <a:srgbClr val="B9CDE8"/>
                    </a:solidFill>
                  </a:tcPr>
                </a:tc>
                <a:tc>
                  <a:txBody>
                    <a:bodyPr/>
                    <a:lstStyle/>
                    <a:p>
                      <a:pPr algn="ctr" fontAlgn="ctr"/>
                      <a:r>
                        <a:rPr lang="en-US" sz="800" b="1" i="0" u="none" strike="noStrike" dirty="0">
                          <a:solidFill>
                            <a:srgbClr val="000000"/>
                          </a:solidFill>
                          <a:effectLst/>
                          <a:latin typeface="Segoe UI"/>
                        </a:rPr>
                        <a:t>6%</a:t>
                      </a:r>
                    </a:p>
                  </a:txBody>
                  <a:tcPr marL="3834" marR="3834" marT="3834" marB="0" anchor="ctr">
                    <a:lnL>
                      <a:noFill/>
                    </a:lnL>
                    <a:lnR>
                      <a:noFill/>
                    </a:lnR>
                    <a:lnT>
                      <a:noFill/>
                    </a:lnT>
                    <a:lnB>
                      <a:noFill/>
                    </a:lnB>
                    <a:solidFill>
                      <a:srgbClr val="DDE6F4"/>
                    </a:solidFill>
                  </a:tcPr>
                </a:tc>
                <a:tc>
                  <a:txBody>
                    <a:bodyPr/>
                    <a:lstStyle/>
                    <a:p>
                      <a:pPr algn="ctr" fontAlgn="ctr"/>
                      <a:r>
                        <a:rPr lang="en-US" sz="800" b="1" i="0" u="none" strike="noStrike" dirty="0">
                          <a:solidFill>
                            <a:srgbClr val="000000"/>
                          </a:solidFill>
                          <a:effectLst/>
                          <a:latin typeface="Segoe UI"/>
                        </a:rPr>
                        <a:t>-16%</a:t>
                      </a:r>
                    </a:p>
                  </a:txBody>
                  <a:tcPr marL="3834" marR="3834" marT="3834" marB="0" anchor="ctr">
                    <a:lnL>
                      <a:noFill/>
                    </a:lnL>
                    <a:lnR>
                      <a:noFill/>
                    </a:lnR>
                    <a:lnT>
                      <a:noFill/>
                    </a:lnT>
                    <a:lnB>
                      <a:noFill/>
                    </a:lnB>
                    <a:solidFill>
                      <a:srgbClr val="FABEC0"/>
                    </a:solidFill>
                  </a:tcPr>
                </a:tc>
                <a:tc>
                  <a:txBody>
                    <a:bodyPr/>
                    <a:lstStyle/>
                    <a:p>
                      <a:pPr algn="ctr" fontAlgn="ctr"/>
                      <a:r>
                        <a:rPr lang="en-US" sz="800" b="1" i="0" u="none" strike="noStrike" dirty="0">
                          <a:solidFill>
                            <a:srgbClr val="000000"/>
                          </a:solidFill>
                          <a:effectLst/>
                          <a:latin typeface="Segoe UI"/>
                        </a:rPr>
                        <a:t>17%</a:t>
                      </a:r>
                    </a:p>
                  </a:txBody>
                  <a:tcPr marL="3834" marR="3834" marT="3834" marB="0" anchor="ctr">
                    <a:lnL>
                      <a:noFill/>
                    </a:lnL>
                    <a:lnR>
                      <a:noFill/>
                    </a:lnR>
                    <a:lnT>
                      <a:noFill/>
                    </a:lnT>
                    <a:lnB>
                      <a:noFill/>
                    </a:lnB>
                    <a:solidFill>
                      <a:srgbClr val="A4BEE0"/>
                    </a:solidFill>
                  </a:tcPr>
                </a:tc>
                <a:tc>
                  <a:txBody>
                    <a:bodyPr/>
                    <a:lstStyle/>
                    <a:p>
                      <a:pPr algn="ctr" fontAlgn="ctr"/>
                      <a:r>
                        <a:rPr lang="en-US" sz="800" b="1" i="0" u="none" strike="noStrike" dirty="0">
                          <a:solidFill>
                            <a:srgbClr val="000000"/>
                          </a:solidFill>
                          <a:effectLst/>
                          <a:latin typeface="Segoe UI"/>
                        </a:rPr>
                        <a:t>-21%</a:t>
                      </a:r>
                    </a:p>
                  </a:txBody>
                  <a:tcPr marL="3834" marR="3834" marT="3834" marB="0" anchor="ctr">
                    <a:lnL>
                      <a:noFill/>
                    </a:lnL>
                    <a:lnR>
                      <a:noFill/>
                    </a:lnR>
                    <a:lnT>
                      <a:noFill/>
                    </a:lnT>
                    <a:lnB>
                      <a:noFill/>
                    </a:lnB>
                    <a:solidFill>
                      <a:srgbClr val="F9AAAD"/>
                    </a:solidFill>
                  </a:tcPr>
                </a:tc>
                <a:tc>
                  <a:txBody>
                    <a:bodyPr/>
                    <a:lstStyle/>
                    <a:p>
                      <a:pPr algn="ctr" fontAlgn="ctr"/>
                      <a:r>
                        <a:rPr lang="en-US" sz="800" b="1" i="0" u="none" strike="noStrike" dirty="0">
                          <a:solidFill>
                            <a:srgbClr val="000000"/>
                          </a:solidFill>
                          <a:effectLst/>
                          <a:latin typeface="Segoe UI"/>
                        </a:rPr>
                        <a:t>4%</a:t>
                      </a:r>
                    </a:p>
                  </a:txBody>
                  <a:tcPr marL="3834" marR="3834" marT="3834" marB="0" anchor="ctr">
                    <a:lnL>
                      <a:noFill/>
                    </a:lnL>
                    <a:lnR>
                      <a:noFill/>
                    </a:lnR>
                    <a:lnT>
                      <a:noFill/>
                    </a:lnT>
                    <a:lnB>
                      <a:noFill/>
                    </a:lnB>
                    <a:solidFill>
                      <a:srgbClr val="E8EEF8"/>
                    </a:solidFill>
                  </a:tcPr>
                </a:tc>
                <a:tc>
                  <a:txBody>
                    <a:bodyPr/>
                    <a:lstStyle/>
                    <a:p>
                      <a:pPr algn="ctr" fontAlgn="ctr"/>
                      <a:r>
                        <a:rPr lang="en-US" sz="800" b="1" i="0" u="none" strike="noStrike" dirty="0">
                          <a:solidFill>
                            <a:srgbClr val="000000"/>
                          </a:solidFill>
                          <a:effectLst/>
                          <a:latin typeface="Segoe UI"/>
                        </a:rPr>
                        <a:t>-23%</a:t>
                      </a:r>
                    </a:p>
                  </a:txBody>
                  <a:tcPr marL="3834" marR="3834" marT="3834" marB="0" anchor="ctr">
                    <a:lnL>
                      <a:noFill/>
                    </a:lnL>
                    <a:lnR>
                      <a:noFill/>
                    </a:lnR>
                    <a:lnT>
                      <a:noFill/>
                    </a:lnT>
                    <a:lnB>
                      <a:noFill/>
                    </a:lnB>
                    <a:solidFill>
                      <a:srgbClr val="F9A3A5"/>
                    </a:solidFill>
                  </a:tcPr>
                </a:tc>
                <a:tc>
                  <a:txBody>
                    <a:bodyPr/>
                    <a:lstStyle/>
                    <a:p>
                      <a:pPr algn="ctr" fontAlgn="ctr"/>
                      <a:r>
                        <a:rPr lang="en-US" sz="800" b="1" i="0" u="none" strike="noStrike" dirty="0">
                          <a:solidFill>
                            <a:srgbClr val="000000"/>
                          </a:solidFill>
                          <a:effectLst/>
                          <a:latin typeface="Segoe UI"/>
                        </a:rPr>
                        <a:t>-4%</a:t>
                      </a:r>
                    </a:p>
                  </a:txBody>
                  <a:tcPr marL="3834" marR="3834" marT="3834" marB="0" anchor="ctr">
                    <a:lnL>
                      <a:noFill/>
                    </a:lnL>
                    <a:lnR>
                      <a:noFill/>
                    </a:lnR>
                    <a:lnT>
                      <a:noFill/>
                    </a:lnT>
                    <a:lnB>
                      <a:noFill/>
                    </a:lnB>
                    <a:solidFill>
                      <a:srgbClr val="FBECEF"/>
                    </a:solidFill>
                  </a:tcPr>
                </a:tc>
                <a:tc>
                  <a:txBody>
                    <a:bodyPr/>
                    <a:lstStyle/>
                    <a:p>
                      <a:pPr algn="ctr" fontAlgn="ctr"/>
                      <a:r>
                        <a:rPr lang="en-US" sz="800" b="1" i="0" u="none" strike="noStrike" dirty="0">
                          <a:solidFill>
                            <a:srgbClr val="000000"/>
                          </a:solidFill>
                          <a:effectLst/>
                          <a:latin typeface="Segoe UI"/>
                        </a:rPr>
                        <a:t>10%</a:t>
                      </a:r>
                    </a:p>
                  </a:txBody>
                  <a:tcPr marL="3834" marR="3834" marT="3834" marB="0" anchor="ctr">
                    <a:lnL>
                      <a:noFill/>
                    </a:lnL>
                    <a:lnR>
                      <a:noFill/>
                    </a:lnR>
                    <a:lnT>
                      <a:noFill/>
                    </a:lnT>
                    <a:lnB>
                      <a:noFill/>
                    </a:lnB>
                    <a:solidFill>
                      <a:srgbClr val="C8D8ED"/>
                    </a:solidFill>
                  </a:tcPr>
                </a:tc>
                <a:tc>
                  <a:txBody>
                    <a:bodyPr/>
                    <a:lstStyle/>
                    <a:p>
                      <a:pPr algn="ctr" fontAlgn="ctr"/>
                      <a:r>
                        <a:rPr lang="en-US" sz="800" b="1" i="0" u="none" strike="noStrike" dirty="0">
                          <a:solidFill>
                            <a:srgbClr val="000000"/>
                          </a:solidFill>
                          <a:effectLst/>
                          <a:latin typeface="Segoe UI"/>
                        </a:rPr>
                        <a:t>2%</a:t>
                      </a:r>
                    </a:p>
                  </a:txBody>
                  <a:tcPr marL="3834" marR="3834" marT="3834" marB="0" anchor="ctr">
                    <a:lnL>
                      <a:noFill/>
                    </a:lnL>
                    <a:lnR>
                      <a:noFill/>
                    </a:lnR>
                    <a:lnT>
                      <a:noFill/>
                    </a:lnT>
                    <a:lnB>
                      <a:noFill/>
                    </a:lnB>
                    <a:solidFill>
                      <a:srgbClr val="F2F5FC"/>
                    </a:solidFill>
                  </a:tcPr>
                </a:tc>
                <a:tc>
                  <a:txBody>
                    <a:bodyPr/>
                    <a:lstStyle/>
                    <a:p>
                      <a:pPr algn="ctr" fontAlgn="ctr"/>
                      <a:r>
                        <a:rPr lang="en-US" sz="800" b="1" i="0" u="none" strike="noStrike" dirty="0">
                          <a:solidFill>
                            <a:srgbClr val="000000"/>
                          </a:solidFill>
                          <a:effectLst/>
                          <a:latin typeface="Segoe UI"/>
                        </a:rPr>
                        <a:t>-6%</a:t>
                      </a:r>
                    </a:p>
                  </a:txBody>
                  <a:tcPr marL="3834" marR="3834" marT="3834" marB="0" anchor="ctr">
                    <a:lnL>
                      <a:noFill/>
                    </a:lnL>
                    <a:lnR>
                      <a:noFill/>
                    </a:lnR>
                    <a:lnT>
                      <a:noFill/>
                    </a:lnT>
                    <a:lnB>
                      <a:noFill/>
                    </a:lnB>
                    <a:solidFill>
                      <a:srgbClr val="FBE4E7"/>
                    </a:solidFill>
                  </a:tcPr>
                </a:tc>
                <a:tc>
                  <a:txBody>
                    <a:bodyPr/>
                    <a:lstStyle/>
                    <a:p>
                      <a:pPr algn="ctr" fontAlgn="ctr"/>
                      <a:r>
                        <a:rPr lang="en-US" sz="800" b="1" i="0" u="none" strike="noStrike" dirty="0">
                          <a:solidFill>
                            <a:srgbClr val="000000"/>
                          </a:solidFill>
                          <a:effectLst/>
                          <a:latin typeface="Segoe UI"/>
                        </a:rPr>
                        <a:t>-8%</a:t>
                      </a:r>
                    </a:p>
                  </a:txBody>
                  <a:tcPr marL="3834" marR="3834" marT="3834" marB="0" anchor="ctr">
                    <a:lnL>
                      <a:noFill/>
                    </a:lnL>
                    <a:lnR>
                      <a:noFill/>
                    </a:lnR>
                    <a:lnT>
                      <a:noFill/>
                    </a:lnT>
                    <a:lnB>
                      <a:noFill/>
                    </a:lnB>
                    <a:solidFill>
                      <a:srgbClr val="FBDDDF"/>
                    </a:solidFill>
                  </a:tcPr>
                </a:tc>
                <a:tc>
                  <a:txBody>
                    <a:bodyPr/>
                    <a:lstStyle/>
                    <a:p>
                      <a:pPr algn="ctr" fontAlgn="ctr"/>
                      <a:r>
                        <a:rPr lang="en-US" sz="800" b="1" i="0" u="none" strike="noStrike" dirty="0">
                          <a:solidFill>
                            <a:srgbClr val="000000"/>
                          </a:solidFill>
                          <a:effectLst/>
                          <a:latin typeface="Segoe UI"/>
                        </a:rPr>
                        <a:t>23%</a:t>
                      </a:r>
                    </a:p>
                  </a:txBody>
                  <a:tcPr marL="3834" marR="3834" marT="3834" marB="0" anchor="ctr">
                    <a:lnL>
                      <a:noFill/>
                    </a:lnL>
                    <a:lnR>
                      <a:noFill/>
                    </a:lnR>
                    <a:lnT>
                      <a:noFill/>
                    </a:lnT>
                    <a:lnB>
                      <a:noFill/>
                    </a:lnB>
                    <a:solidFill>
                      <a:srgbClr val="84A8D5"/>
                    </a:solidFill>
                  </a:tcPr>
                </a:tc>
                <a:tc>
                  <a:txBody>
                    <a:bodyPr/>
                    <a:lstStyle/>
                    <a:p>
                      <a:pPr algn="ctr" fontAlgn="ctr"/>
                      <a:r>
                        <a:rPr lang="en-US" sz="800" b="1" i="0" u="none" strike="noStrike" dirty="0">
                          <a:solidFill>
                            <a:srgbClr val="000000"/>
                          </a:solidFill>
                          <a:effectLst/>
                          <a:latin typeface="Segoe UI"/>
                        </a:rPr>
                        <a:t>7%</a:t>
                      </a:r>
                    </a:p>
                  </a:txBody>
                  <a:tcPr marL="3834" marR="3834" marT="3834" marB="0" anchor="ctr">
                    <a:lnL>
                      <a:noFill/>
                    </a:lnL>
                    <a:lnR>
                      <a:noFill/>
                    </a:lnR>
                    <a:lnT>
                      <a:noFill/>
                    </a:lnT>
                    <a:lnB>
                      <a:noFill/>
                    </a:lnB>
                    <a:solidFill>
                      <a:srgbClr val="D8E3F3"/>
                    </a:solidFill>
                  </a:tcPr>
                </a:tc>
              </a:tr>
              <a:tr h="280913">
                <a:tc>
                  <a:txBody>
                    <a:bodyPr/>
                    <a:lstStyle/>
                    <a:p>
                      <a:pPr algn="l" rtl="0" fontAlgn="b"/>
                      <a:r>
                        <a:rPr lang="en-US" sz="900" b="1" i="0" u="none" strike="noStrike" dirty="0">
                          <a:solidFill>
                            <a:srgbClr val="FFFFFF"/>
                          </a:solidFill>
                          <a:effectLst/>
                          <a:latin typeface="Calibri"/>
                        </a:rPr>
                        <a:t>Taught me how to not </a:t>
                      </a:r>
                      <a:r>
                        <a:rPr lang="en-US" sz="900" b="1" i="0" u="none" strike="noStrike" dirty="0" smtClean="0">
                          <a:solidFill>
                            <a:srgbClr val="FFFFFF"/>
                          </a:solidFill>
                          <a:effectLst/>
                          <a:latin typeface="Calibri"/>
                        </a:rPr>
                        <a:t>bully </a:t>
                      </a:r>
                      <a:r>
                        <a:rPr lang="en-US" sz="900" b="1" i="0" u="none" strike="noStrike" dirty="0">
                          <a:solidFill>
                            <a:srgbClr val="FFFFFF"/>
                          </a:solidFill>
                          <a:effectLst/>
                          <a:latin typeface="Calibri"/>
                        </a:rPr>
                        <a:t>someone else online</a:t>
                      </a:r>
                    </a:p>
                  </a:txBody>
                  <a:tcPr marL="3834" marR="3834" marT="383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2060"/>
                    </a:solidFill>
                  </a:tcPr>
                </a:tc>
                <a:tc>
                  <a:txBody>
                    <a:bodyPr/>
                    <a:lstStyle/>
                    <a:p>
                      <a:pPr algn="ctr" fontAlgn="ctr"/>
                      <a:r>
                        <a:rPr lang="en-US" sz="800" b="1" i="0" u="none" strike="noStrike" dirty="0">
                          <a:solidFill>
                            <a:srgbClr val="000000"/>
                          </a:solidFill>
                          <a:effectLst/>
                          <a:latin typeface="Calibri"/>
                        </a:rPr>
                        <a:t>28%</a:t>
                      </a:r>
                    </a:p>
                  </a:txBody>
                  <a:tcPr marL="3834" marR="3834" marT="3834"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1" i="0" u="none" strike="noStrike" dirty="0">
                          <a:solidFill>
                            <a:srgbClr val="000000"/>
                          </a:solidFill>
                          <a:effectLst/>
                          <a:latin typeface="Segoe UI"/>
                        </a:rPr>
                        <a:t>7%</a:t>
                      </a:r>
                    </a:p>
                  </a:txBody>
                  <a:tcPr marL="3834" marR="3834" marT="3834" marB="0" anchor="ctr">
                    <a:lnL w="6350" cap="flat" cmpd="sng" algn="ctr">
                      <a:solidFill>
                        <a:srgbClr val="000000"/>
                      </a:solidFill>
                      <a:prstDash val="solid"/>
                      <a:round/>
                      <a:headEnd type="none" w="med" len="med"/>
                      <a:tailEnd type="none" w="med" len="med"/>
                    </a:lnL>
                    <a:lnR>
                      <a:noFill/>
                    </a:lnR>
                    <a:lnT>
                      <a:noFill/>
                    </a:lnT>
                    <a:lnB>
                      <a:noFill/>
                    </a:lnB>
                    <a:solidFill>
                      <a:srgbClr val="D8E3F3"/>
                    </a:solidFill>
                  </a:tcPr>
                </a:tc>
                <a:tc>
                  <a:txBody>
                    <a:bodyPr/>
                    <a:lstStyle/>
                    <a:p>
                      <a:pPr algn="ctr" fontAlgn="ctr"/>
                      <a:r>
                        <a:rPr lang="en-US" sz="800" b="1" i="0" u="none" strike="noStrike" dirty="0">
                          <a:solidFill>
                            <a:srgbClr val="000000"/>
                          </a:solidFill>
                          <a:effectLst/>
                          <a:latin typeface="Segoe UI"/>
                        </a:rPr>
                        <a:t>10%</a:t>
                      </a:r>
                    </a:p>
                  </a:txBody>
                  <a:tcPr marL="3834" marR="3834" marT="3834" marB="0" anchor="ctr">
                    <a:lnL>
                      <a:noFill/>
                    </a:lnL>
                    <a:lnR>
                      <a:noFill/>
                    </a:lnR>
                    <a:lnT>
                      <a:noFill/>
                    </a:lnT>
                    <a:lnB>
                      <a:noFill/>
                    </a:lnB>
                    <a:solidFill>
                      <a:srgbClr val="C8D8ED"/>
                    </a:solidFill>
                  </a:tcPr>
                </a:tc>
                <a:tc>
                  <a:txBody>
                    <a:bodyPr/>
                    <a:lstStyle/>
                    <a:p>
                      <a:pPr algn="ctr" fontAlgn="ctr"/>
                      <a:r>
                        <a:rPr lang="en-US" sz="800" b="1" i="0" u="none" strike="noStrike" dirty="0">
                          <a:solidFill>
                            <a:srgbClr val="000000"/>
                          </a:solidFill>
                          <a:effectLst/>
                          <a:latin typeface="Segoe UI"/>
                        </a:rPr>
                        <a:t>0%</a:t>
                      </a:r>
                    </a:p>
                  </a:txBody>
                  <a:tcPr marL="3834" marR="3834" marT="3834" marB="0" anchor="ctr">
                    <a:lnL>
                      <a:noFill/>
                    </a:lnL>
                    <a:lnR>
                      <a:noFill/>
                    </a:lnR>
                    <a:lnT>
                      <a:noFill/>
                    </a:lnT>
                    <a:lnB>
                      <a:noFill/>
                    </a:lnB>
                    <a:solidFill>
                      <a:srgbClr val="FCFCFF"/>
                    </a:solidFill>
                  </a:tcPr>
                </a:tc>
                <a:tc>
                  <a:txBody>
                    <a:bodyPr/>
                    <a:lstStyle/>
                    <a:p>
                      <a:pPr algn="ctr" fontAlgn="ctr"/>
                      <a:r>
                        <a:rPr lang="en-US" sz="800" b="1" i="0" u="none" strike="noStrike" dirty="0">
                          <a:solidFill>
                            <a:srgbClr val="000000"/>
                          </a:solidFill>
                          <a:effectLst/>
                          <a:latin typeface="Segoe UI"/>
                        </a:rPr>
                        <a:t>-5%</a:t>
                      </a:r>
                    </a:p>
                  </a:txBody>
                  <a:tcPr marL="3834" marR="3834" marT="3834" marB="0" anchor="ctr">
                    <a:lnL>
                      <a:noFill/>
                    </a:lnL>
                    <a:lnR>
                      <a:noFill/>
                    </a:lnR>
                    <a:lnT>
                      <a:noFill/>
                    </a:lnT>
                    <a:lnB>
                      <a:noFill/>
                    </a:lnB>
                    <a:solidFill>
                      <a:srgbClr val="FBE8EB"/>
                    </a:solidFill>
                  </a:tcPr>
                </a:tc>
                <a:tc>
                  <a:txBody>
                    <a:bodyPr/>
                    <a:lstStyle/>
                    <a:p>
                      <a:pPr algn="ctr" fontAlgn="ctr"/>
                      <a:r>
                        <a:rPr lang="en-US" sz="800" b="1" i="0" u="none" strike="noStrike" dirty="0">
                          <a:solidFill>
                            <a:srgbClr val="000000"/>
                          </a:solidFill>
                          <a:effectLst/>
                          <a:latin typeface="Segoe UI"/>
                        </a:rPr>
                        <a:t>-13%</a:t>
                      </a:r>
                    </a:p>
                  </a:txBody>
                  <a:tcPr marL="3834" marR="3834" marT="3834" marB="0" anchor="ctr">
                    <a:lnL>
                      <a:noFill/>
                    </a:lnL>
                    <a:lnR>
                      <a:noFill/>
                    </a:lnR>
                    <a:lnT>
                      <a:noFill/>
                    </a:lnT>
                    <a:lnB>
                      <a:noFill/>
                    </a:lnB>
                    <a:solidFill>
                      <a:srgbClr val="FAC9CC"/>
                    </a:solidFill>
                  </a:tcPr>
                </a:tc>
                <a:tc>
                  <a:txBody>
                    <a:bodyPr/>
                    <a:lstStyle/>
                    <a:p>
                      <a:pPr algn="ctr" fontAlgn="ctr"/>
                      <a:r>
                        <a:rPr lang="en-US" sz="800" b="1" i="0" u="none" strike="noStrike" dirty="0">
                          <a:solidFill>
                            <a:srgbClr val="000000"/>
                          </a:solidFill>
                          <a:effectLst/>
                          <a:latin typeface="Segoe UI"/>
                        </a:rPr>
                        <a:t>4%</a:t>
                      </a:r>
                    </a:p>
                  </a:txBody>
                  <a:tcPr marL="3834" marR="3834" marT="3834" marB="0" anchor="ctr">
                    <a:lnL>
                      <a:noFill/>
                    </a:lnL>
                    <a:lnR>
                      <a:noFill/>
                    </a:lnR>
                    <a:lnT>
                      <a:noFill/>
                    </a:lnT>
                    <a:lnB>
                      <a:noFill/>
                    </a:lnB>
                    <a:solidFill>
                      <a:srgbClr val="E8EEF8"/>
                    </a:solidFill>
                  </a:tcPr>
                </a:tc>
                <a:tc>
                  <a:txBody>
                    <a:bodyPr/>
                    <a:lstStyle/>
                    <a:p>
                      <a:pPr algn="ctr" fontAlgn="ctr"/>
                      <a:r>
                        <a:rPr lang="en-US" sz="800" b="1" i="0" u="none" strike="noStrike" dirty="0">
                          <a:solidFill>
                            <a:srgbClr val="000000"/>
                          </a:solidFill>
                          <a:effectLst/>
                          <a:latin typeface="Segoe UI"/>
                        </a:rPr>
                        <a:t>-1%</a:t>
                      </a:r>
                    </a:p>
                  </a:txBody>
                  <a:tcPr marL="3834" marR="3834" marT="3834" marB="0" anchor="ctr">
                    <a:lnL>
                      <a:noFill/>
                    </a:lnL>
                    <a:lnR>
                      <a:noFill/>
                    </a:lnR>
                    <a:lnT>
                      <a:noFill/>
                    </a:lnT>
                    <a:lnB>
                      <a:noFill/>
                    </a:lnB>
                    <a:solidFill>
                      <a:srgbClr val="FBF8FB"/>
                    </a:solidFill>
                  </a:tcPr>
                </a:tc>
                <a:tc>
                  <a:txBody>
                    <a:bodyPr/>
                    <a:lstStyle/>
                    <a:p>
                      <a:pPr algn="ctr" fontAlgn="ctr"/>
                      <a:r>
                        <a:rPr lang="en-US" sz="800" b="1" i="0" u="none" strike="noStrike" dirty="0">
                          <a:solidFill>
                            <a:srgbClr val="000000"/>
                          </a:solidFill>
                          <a:effectLst/>
                          <a:latin typeface="Segoe UI"/>
                        </a:rPr>
                        <a:t>-12%</a:t>
                      </a:r>
                    </a:p>
                  </a:txBody>
                  <a:tcPr marL="3834" marR="3834" marT="3834" marB="0" anchor="ctr">
                    <a:lnL>
                      <a:noFill/>
                    </a:lnL>
                    <a:lnR>
                      <a:noFill/>
                    </a:lnR>
                    <a:lnT>
                      <a:noFill/>
                    </a:lnT>
                    <a:lnB>
                      <a:noFill/>
                    </a:lnB>
                    <a:solidFill>
                      <a:srgbClr val="FACDD0"/>
                    </a:solidFill>
                  </a:tcPr>
                </a:tc>
                <a:tc>
                  <a:txBody>
                    <a:bodyPr/>
                    <a:lstStyle/>
                    <a:p>
                      <a:pPr algn="ctr" fontAlgn="ctr"/>
                      <a:r>
                        <a:rPr lang="en-US" sz="800" b="1" i="0" u="none" strike="noStrike" dirty="0">
                          <a:solidFill>
                            <a:srgbClr val="000000"/>
                          </a:solidFill>
                          <a:effectLst/>
                          <a:latin typeface="Segoe UI"/>
                        </a:rPr>
                        <a:t>-6%</a:t>
                      </a:r>
                    </a:p>
                  </a:txBody>
                  <a:tcPr marL="3834" marR="3834" marT="3834" marB="0" anchor="ctr">
                    <a:lnL>
                      <a:noFill/>
                    </a:lnL>
                    <a:lnR>
                      <a:noFill/>
                    </a:lnR>
                    <a:lnT>
                      <a:noFill/>
                    </a:lnT>
                    <a:lnB>
                      <a:noFill/>
                    </a:lnB>
                    <a:solidFill>
                      <a:srgbClr val="FBE4E7"/>
                    </a:solidFill>
                  </a:tcPr>
                </a:tc>
                <a:tc>
                  <a:txBody>
                    <a:bodyPr/>
                    <a:lstStyle/>
                    <a:p>
                      <a:pPr algn="ctr" fontAlgn="ctr"/>
                      <a:r>
                        <a:rPr lang="en-US" sz="800" b="1" i="0" u="none" strike="noStrike" dirty="0">
                          <a:solidFill>
                            <a:srgbClr val="000000"/>
                          </a:solidFill>
                          <a:effectLst/>
                          <a:latin typeface="Segoe UI"/>
                        </a:rPr>
                        <a:t>17%</a:t>
                      </a:r>
                    </a:p>
                  </a:txBody>
                  <a:tcPr marL="3834" marR="3834" marT="3834" marB="0" anchor="ctr">
                    <a:lnL>
                      <a:noFill/>
                    </a:lnL>
                    <a:lnR>
                      <a:noFill/>
                    </a:lnR>
                    <a:lnT>
                      <a:noFill/>
                    </a:lnT>
                    <a:lnB>
                      <a:noFill/>
                    </a:lnB>
                    <a:solidFill>
                      <a:srgbClr val="A4BEE0"/>
                    </a:solidFill>
                  </a:tcPr>
                </a:tc>
                <a:tc>
                  <a:txBody>
                    <a:bodyPr/>
                    <a:lstStyle/>
                    <a:p>
                      <a:pPr algn="ctr" fontAlgn="ctr"/>
                      <a:r>
                        <a:rPr lang="en-US" sz="800" b="1" i="0" u="none" strike="noStrike" dirty="0">
                          <a:solidFill>
                            <a:srgbClr val="000000"/>
                          </a:solidFill>
                          <a:effectLst/>
                          <a:latin typeface="Segoe UI"/>
                        </a:rPr>
                        <a:t>17%</a:t>
                      </a:r>
                    </a:p>
                  </a:txBody>
                  <a:tcPr marL="3834" marR="3834" marT="3834" marB="0" anchor="ctr">
                    <a:lnL>
                      <a:noFill/>
                    </a:lnL>
                    <a:lnR>
                      <a:noFill/>
                    </a:lnR>
                    <a:lnT>
                      <a:noFill/>
                    </a:lnT>
                    <a:lnB>
                      <a:noFill/>
                    </a:lnB>
                    <a:solidFill>
                      <a:srgbClr val="A4BEE0"/>
                    </a:solidFill>
                  </a:tcPr>
                </a:tc>
                <a:tc>
                  <a:txBody>
                    <a:bodyPr/>
                    <a:lstStyle/>
                    <a:p>
                      <a:pPr algn="ctr" fontAlgn="ctr"/>
                      <a:r>
                        <a:rPr lang="en-US" sz="800" b="1" i="0" u="none" strike="noStrike" dirty="0">
                          <a:solidFill>
                            <a:srgbClr val="000000"/>
                          </a:solidFill>
                          <a:effectLst/>
                          <a:latin typeface="Segoe UI"/>
                        </a:rPr>
                        <a:t>2%</a:t>
                      </a:r>
                    </a:p>
                  </a:txBody>
                  <a:tcPr marL="3834" marR="3834" marT="3834" marB="0" anchor="ctr">
                    <a:lnL>
                      <a:noFill/>
                    </a:lnL>
                    <a:lnR>
                      <a:noFill/>
                    </a:lnR>
                    <a:lnT>
                      <a:noFill/>
                    </a:lnT>
                    <a:lnB>
                      <a:noFill/>
                    </a:lnB>
                    <a:solidFill>
                      <a:srgbClr val="F2F5FC"/>
                    </a:solidFill>
                  </a:tcPr>
                </a:tc>
                <a:tc>
                  <a:txBody>
                    <a:bodyPr/>
                    <a:lstStyle/>
                    <a:p>
                      <a:pPr algn="ctr" fontAlgn="ctr"/>
                      <a:r>
                        <a:rPr lang="en-US" sz="800" b="1" i="0" u="none" strike="noStrike" dirty="0">
                          <a:solidFill>
                            <a:srgbClr val="000000"/>
                          </a:solidFill>
                          <a:effectLst/>
                          <a:latin typeface="Segoe UI"/>
                        </a:rPr>
                        <a:t>-5%</a:t>
                      </a:r>
                    </a:p>
                  </a:txBody>
                  <a:tcPr marL="3834" marR="3834" marT="3834" marB="0" anchor="ctr">
                    <a:lnL>
                      <a:noFill/>
                    </a:lnL>
                    <a:lnR>
                      <a:noFill/>
                    </a:lnR>
                    <a:lnT>
                      <a:noFill/>
                    </a:lnT>
                    <a:lnB>
                      <a:noFill/>
                    </a:lnB>
                    <a:solidFill>
                      <a:srgbClr val="FBE8EB"/>
                    </a:solidFill>
                  </a:tcPr>
                </a:tc>
                <a:tc>
                  <a:txBody>
                    <a:bodyPr/>
                    <a:lstStyle/>
                    <a:p>
                      <a:pPr algn="ctr" fontAlgn="ctr"/>
                      <a:r>
                        <a:rPr lang="en-US" sz="800" b="1" i="0" u="none" strike="noStrike" dirty="0">
                          <a:solidFill>
                            <a:srgbClr val="000000"/>
                          </a:solidFill>
                          <a:effectLst/>
                          <a:latin typeface="Segoe UI"/>
                        </a:rPr>
                        <a:t>-18%</a:t>
                      </a:r>
                    </a:p>
                  </a:txBody>
                  <a:tcPr marL="3834" marR="3834" marT="3834" marB="0" anchor="ctr">
                    <a:lnL>
                      <a:noFill/>
                    </a:lnL>
                    <a:lnR>
                      <a:noFill/>
                    </a:lnR>
                    <a:lnT>
                      <a:noFill/>
                    </a:lnT>
                    <a:lnB>
                      <a:noFill/>
                    </a:lnB>
                    <a:solidFill>
                      <a:srgbClr val="FAB6B8"/>
                    </a:solidFill>
                  </a:tcPr>
                </a:tc>
                <a:tc>
                  <a:txBody>
                    <a:bodyPr/>
                    <a:lstStyle/>
                    <a:p>
                      <a:pPr algn="ctr" fontAlgn="ctr"/>
                      <a:r>
                        <a:rPr lang="en-US" sz="800" b="1" i="0" u="none" strike="noStrike" dirty="0">
                          <a:solidFill>
                            <a:srgbClr val="000000"/>
                          </a:solidFill>
                          <a:effectLst/>
                          <a:latin typeface="Segoe UI"/>
                        </a:rPr>
                        <a:t>31%</a:t>
                      </a:r>
                    </a:p>
                  </a:txBody>
                  <a:tcPr marL="3834" marR="3834" marT="3834" marB="0" anchor="ctr">
                    <a:lnL>
                      <a:noFill/>
                    </a:lnL>
                    <a:lnR>
                      <a:noFill/>
                    </a:lnR>
                    <a:lnT>
                      <a:noFill/>
                    </a:lnT>
                    <a:lnB>
                      <a:noFill/>
                    </a:lnB>
                    <a:solidFill>
                      <a:srgbClr val="5A8AC6"/>
                    </a:solidFill>
                  </a:tcPr>
                </a:tc>
                <a:tc>
                  <a:txBody>
                    <a:bodyPr/>
                    <a:lstStyle/>
                    <a:p>
                      <a:pPr algn="ctr" fontAlgn="ctr"/>
                      <a:r>
                        <a:rPr lang="en-US" sz="800" b="1" i="0" u="none" strike="noStrike" dirty="0">
                          <a:solidFill>
                            <a:srgbClr val="000000"/>
                          </a:solidFill>
                          <a:effectLst/>
                          <a:latin typeface="Segoe UI"/>
                        </a:rPr>
                        <a:t>-20%</a:t>
                      </a:r>
                    </a:p>
                  </a:txBody>
                  <a:tcPr marL="3834" marR="3834" marT="3834" marB="0" anchor="ctr">
                    <a:lnL>
                      <a:noFill/>
                    </a:lnL>
                    <a:lnR>
                      <a:noFill/>
                    </a:lnR>
                    <a:lnT>
                      <a:noFill/>
                    </a:lnT>
                    <a:lnB>
                      <a:noFill/>
                    </a:lnB>
                    <a:solidFill>
                      <a:srgbClr val="F9AEB1"/>
                    </a:solidFill>
                  </a:tcPr>
                </a:tc>
                <a:tc>
                  <a:txBody>
                    <a:bodyPr/>
                    <a:lstStyle/>
                    <a:p>
                      <a:pPr algn="ctr" fontAlgn="ctr"/>
                      <a:r>
                        <a:rPr lang="en-US" sz="800" b="1" i="0" u="none" strike="noStrike" dirty="0">
                          <a:solidFill>
                            <a:srgbClr val="000000"/>
                          </a:solidFill>
                          <a:effectLst/>
                          <a:latin typeface="Segoe UI"/>
                        </a:rPr>
                        <a:t>17%</a:t>
                      </a:r>
                    </a:p>
                  </a:txBody>
                  <a:tcPr marL="3834" marR="3834" marT="3834" marB="0" anchor="ctr">
                    <a:lnL>
                      <a:noFill/>
                    </a:lnL>
                    <a:lnR>
                      <a:noFill/>
                    </a:lnR>
                    <a:lnT>
                      <a:noFill/>
                    </a:lnT>
                    <a:lnB>
                      <a:noFill/>
                    </a:lnB>
                    <a:solidFill>
                      <a:srgbClr val="A4BEE0"/>
                    </a:solidFill>
                  </a:tcPr>
                </a:tc>
                <a:tc>
                  <a:txBody>
                    <a:bodyPr/>
                    <a:lstStyle/>
                    <a:p>
                      <a:pPr algn="ctr" fontAlgn="ctr"/>
                      <a:r>
                        <a:rPr lang="en-US" sz="800" b="1" i="0" u="none" strike="noStrike" dirty="0">
                          <a:solidFill>
                            <a:srgbClr val="000000"/>
                          </a:solidFill>
                          <a:effectLst/>
                          <a:latin typeface="Segoe UI"/>
                        </a:rPr>
                        <a:t>-9%</a:t>
                      </a:r>
                    </a:p>
                  </a:txBody>
                  <a:tcPr marL="3834" marR="3834" marT="3834" marB="0" anchor="ctr">
                    <a:lnL>
                      <a:noFill/>
                    </a:lnL>
                    <a:lnR>
                      <a:noFill/>
                    </a:lnR>
                    <a:lnT>
                      <a:noFill/>
                    </a:lnT>
                    <a:lnB>
                      <a:noFill/>
                    </a:lnB>
                    <a:solidFill>
                      <a:srgbClr val="FBD9DB"/>
                    </a:solidFill>
                  </a:tcPr>
                </a:tc>
                <a:tc>
                  <a:txBody>
                    <a:bodyPr/>
                    <a:lstStyle/>
                    <a:p>
                      <a:pPr algn="ctr" fontAlgn="ctr"/>
                      <a:r>
                        <a:rPr lang="en-US" sz="800" b="1" i="0" u="none" strike="noStrike" dirty="0">
                          <a:solidFill>
                            <a:srgbClr val="000000"/>
                          </a:solidFill>
                          <a:effectLst/>
                          <a:latin typeface="Segoe UI"/>
                        </a:rPr>
                        <a:t>-8%</a:t>
                      </a:r>
                    </a:p>
                  </a:txBody>
                  <a:tcPr marL="3834" marR="3834" marT="3834" marB="0" anchor="ctr">
                    <a:lnL>
                      <a:noFill/>
                    </a:lnL>
                    <a:lnR>
                      <a:noFill/>
                    </a:lnR>
                    <a:lnT>
                      <a:noFill/>
                    </a:lnT>
                    <a:lnB>
                      <a:noFill/>
                    </a:lnB>
                    <a:solidFill>
                      <a:srgbClr val="FBDDDF"/>
                    </a:solidFill>
                  </a:tcPr>
                </a:tc>
                <a:tc>
                  <a:txBody>
                    <a:bodyPr/>
                    <a:lstStyle/>
                    <a:p>
                      <a:pPr algn="ctr" fontAlgn="ctr"/>
                      <a:r>
                        <a:rPr lang="en-US" sz="800" b="1" i="0" u="none" strike="noStrike" dirty="0">
                          <a:solidFill>
                            <a:srgbClr val="000000"/>
                          </a:solidFill>
                          <a:effectLst/>
                          <a:latin typeface="Segoe UI"/>
                        </a:rPr>
                        <a:t>-3%</a:t>
                      </a:r>
                    </a:p>
                  </a:txBody>
                  <a:tcPr marL="3834" marR="3834" marT="3834" marB="0" anchor="ctr">
                    <a:lnL>
                      <a:noFill/>
                    </a:lnL>
                    <a:lnR>
                      <a:noFill/>
                    </a:lnR>
                    <a:lnT>
                      <a:noFill/>
                    </a:lnT>
                    <a:lnB>
                      <a:noFill/>
                    </a:lnB>
                    <a:solidFill>
                      <a:srgbClr val="FBF0F3"/>
                    </a:solidFill>
                  </a:tcPr>
                </a:tc>
                <a:tc>
                  <a:txBody>
                    <a:bodyPr/>
                    <a:lstStyle/>
                    <a:p>
                      <a:pPr algn="ctr" fontAlgn="ctr"/>
                      <a:r>
                        <a:rPr lang="en-US" sz="800" b="1" i="0" u="none" strike="noStrike" dirty="0">
                          <a:solidFill>
                            <a:srgbClr val="000000"/>
                          </a:solidFill>
                          <a:effectLst/>
                          <a:latin typeface="Segoe UI"/>
                        </a:rPr>
                        <a:t>9%</a:t>
                      </a:r>
                    </a:p>
                  </a:txBody>
                  <a:tcPr marL="3834" marR="3834" marT="3834" marB="0" anchor="ctr">
                    <a:lnL>
                      <a:noFill/>
                    </a:lnL>
                    <a:lnR>
                      <a:noFill/>
                    </a:lnR>
                    <a:lnT>
                      <a:noFill/>
                    </a:lnT>
                    <a:lnB>
                      <a:noFill/>
                    </a:lnB>
                    <a:solidFill>
                      <a:srgbClr val="CDDBEF"/>
                    </a:solidFill>
                  </a:tcPr>
                </a:tc>
                <a:tc>
                  <a:txBody>
                    <a:bodyPr/>
                    <a:lstStyle/>
                    <a:p>
                      <a:pPr algn="ctr" fontAlgn="ctr"/>
                      <a:r>
                        <a:rPr lang="en-US" sz="800" b="1" i="0" u="none" strike="noStrike" dirty="0">
                          <a:solidFill>
                            <a:srgbClr val="000000"/>
                          </a:solidFill>
                          <a:effectLst/>
                          <a:latin typeface="Segoe UI"/>
                        </a:rPr>
                        <a:t>-13%</a:t>
                      </a:r>
                    </a:p>
                  </a:txBody>
                  <a:tcPr marL="3834" marR="3834" marT="3834" marB="0" anchor="ctr">
                    <a:lnL>
                      <a:noFill/>
                    </a:lnL>
                    <a:lnR>
                      <a:noFill/>
                    </a:lnR>
                    <a:lnT>
                      <a:noFill/>
                    </a:lnT>
                    <a:lnB>
                      <a:noFill/>
                    </a:lnB>
                    <a:solidFill>
                      <a:srgbClr val="FAC9CC"/>
                    </a:solidFill>
                  </a:tcPr>
                </a:tc>
                <a:tc>
                  <a:txBody>
                    <a:bodyPr/>
                    <a:lstStyle/>
                    <a:p>
                      <a:pPr algn="ctr" fontAlgn="ctr"/>
                      <a:r>
                        <a:rPr lang="en-US" sz="800" b="1" i="0" u="none" strike="noStrike" dirty="0">
                          <a:solidFill>
                            <a:srgbClr val="000000"/>
                          </a:solidFill>
                          <a:effectLst/>
                          <a:latin typeface="Segoe UI"/>
                        </a:rPr>
                        <a:t>0%</a:t>
                      </a:r>
                    </a:p>
                  </a:txBody>
                  <a:tcPr marL="3834" marR="3834" marT="3834" marB="0" anchor="ctr">
                    <a:lnL>
                      <a:noFill/>
                    </a:lnL>
                    <a:lnR>
                      <a:noFill/>
                    </a:lnR>
                    <a:lnT>
                      <a:noFill/>
                    </a:lnT>
                    <a:lnB>
                      <a:noFill/>
                    </a:lnB>
                    <a:solidFill>
                      <a:srgbClr val="FCFCFF"/>
                    </a:solidFill>
                  </a:tcPr>
                </a:tc>
                <a:tc>
                  <a:txBody>
                    <a:bodyPr/>
                    <a:lstStyle/>
                    <a:p>
                      <a:pPr algn="ctr" fontAlgn="ctr"/>
                      <a:r>
                        <a:rPr lang="en-US" sz="800" b="1" i="0" u="none" strike="noStrike" dirty="0">
                          <a:solidFill>
                            <a:srgbClr val="000000"/>
                          </a:solidFill>
                          <a:effectLst/>
                          <a:latin typeface="Segoe UI"/>
                        </a:rPr>
                        <a:t>10%</a:t>
                      </a:r>
                    </a:p>
                  </a:txBody>
                  <a:tcPr marL="3834" marR="3834" marT="3834" marB="0" anchor="ctr">
                    <a:lnL>
                      <a:noFill/>
                    </a:lnL>
                    <a:lnR>
                      <a:noFill/>
                    </a:lnR>
                    <a:lnT>
                      <a:noFill/>
                    </a:lnT>
                    <a:lnB>
                      <a:noFill/>
                    </a:lnB>
                    <a:solidFill>
                      <a:srgbClr val="C8D8ED"/>
                    </a:solidFill>
                  </a:tcPr>
                </a:tc>
                <a:tc>
                  <a:txBody>
                    <a:bodyPr/>
                    <a:lstStyle/>
                    <a:p>
                      <a:pPr algn="ctr" fontAlgn="ctr"/>
                      <a:r>
                        <a:rPr lang="en-US" sz="800" b="1" i="0" u="none" strike="noStrike" dirty="0">
                          <a:solidFill>
                            <a:srgbClr val="000000"/>
                          </a:solidFill>
                          <a:effectLst/>
                          <a:latin typeface="Segoe UI"/>
                        </a:rPr>
                        <a:t>0%</a:t>
                      </a:r>
                    </a:p>
                  </a:txBody>
                  <a:tcPr marL="3834" marR="3834" marT="3834" marB="0" anchor="ctr">
                    <a:lnL>
                      <a:noFill/>
                    </a:lnL>
                    <a:lnR>
                      <a:noFill/>
                    </a:lnR>
                    <a:lnT>
                      <a:noFill/>
                    </a:lnT>
                    <a:lnB>
                      <a:noFill/>
                    </a:lnB>
                    <a:solidFill>
                      <a:srgbClr val="FCFCFF"/>
                    </a:solidFill>
                  </a:tcPr>
                </a:tc>
              </a:tr>
              <a:tr h="280913">
                <a:tc>
                  <a:txBody>
                    <a:bodyPr/>
                    <a:lstStyle/>
                    <a:p>
                      <a:pPr algn="l" rtl="0" fontAlgn="b"/>
                      <a:r>
                        <a:rPr lang="en-US" sz="900" b="1" i="0" u="none" strike="noStrike" dirty="0">
                          <a:solidFill>
                            <a:srgbClr val="FFFFFF"/>
                          </a:solidFill>
                          <a:effectLst/>
                          <a:latin typeface="Calibri"/>
                        </a:rPr>
                        <a:t>Discussed with me how to deal with online </a:t>
                      </a:r>
                      <a:r>
                        <a:rPr lang="en-US" sz="900" b="1" i="0" u="none" strike="noStrike" dirty="0" smtClean="0">
                          <a:solidFill>
                            <a:srgbClr val="FFFFFF"/>
                          </a:solidFill>
                          <a:effectLst/>
                          <a:latin typeface="Calibri"/>
                        </a:rPr>
                        <a:t>bullying</a:t>
                      </a:r>
                      <a:endParaRPr lang="en-US" sz="900" b="1" i="0" u="none" strike="noStrike" dirty="0">
                        <a:solidFill>
                          <a:srgbClr val="FFFFFF"/>
                        </a:solidFill>
                        <a:effectLst/>
                        <a:latin typeface="Calibri"/>
                      </a:endParaRPr>
                    </a:p>
                  </a:txBody>
                  <a:tcPr marL="3834" marR="3834" marT="383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2060"/>
                    </a:solidFill>
                  </a:tcPr>
                </a:tc>
                <a:tc>
                  <a:txBody>
                    <a:bodyPr/>
                    <a:lstStyle/>
                    <a:p>
                      <a:pPr algn="ctr" fontAlgn="ctr"/>
                      <a:r>
                        <a:rPr lang="en-US" sz="800" b="1" i="0" u="none" strike="noStrike" dirty="0">
                          <a:solidFill>
                            <a:srgbClr val="000000"/>
                          </a:solidFill>
                          <a:effectLst/>
                          <a:latin typeface="Calibri"/>
                        </a:rPr>
                        <a:t>26%</a:t>
                      </a:r>
                    </a:p>
                  </a:txBody>
                  <a:tcPr marL="3834" marR="3834" marT="3834"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1" i="0" u="none" strike="noStrike" dirty="0">
                          <a:solidFill>
                            <a:srgbClr val="000000"/>
                          </a:solidFill>
                          <a:effectLst/>
                          <a:latin typeface="Segoe UI"/>
                        </a:rPr>
                        <a:t>4%</a:t>
                      </a:r>
                    </a:p>
                  </a:txBody>
                  <a:tcPr marL="3834" marR="3834" marT="3834" marB="0" anchor="ctr">
                    <a:lnL w="6350" cap="flat" cmpd="sng" algn="ctr">
                      <a:solidFill>
                        <a:srgbClr val="000000"/>
                      </a:solidFill>
                      <a:prstDash val="solid"/>
                      <a:round/>
                      <a:headEnd type="none" w="med" len="med"/>
                      <a:tailEnd type="none" w="med" len="med"/>
                    </a:lnL>
                    <a:lnR>
                      <a:noFill/>
                    </a:lnR>
                    <a:lnT>
                      <a:noFill/>
                    </a:lnT>
                    <a:lnB>
                      <a:noFill/>
                    </a:lnB>
                    <a:solidFill>
                      <a:srgbClr val="E8EEF8"/>
                    </a:solidFill>
                  </a:tcPr>
                </a:tc>
                <a:tc>
                  <a:txBody>
                    <a:bodyPr/>
                    <a:lstStyle/>
                    <a:p>
                      <a:pPr algn="ctr" fontAlgn="ctr"/>
                      <a:r>
                        <a:rPr lang="en-US" sz="800" b="1" i="0" u="none" strike="noStrike" dirty="0">
                          <a:solidFill>
                            <a:srgbClr val="000000"/>
                          </a:solidFill>
                          <a:effectLst/>
                          <a:latin typeface="Segoe UI"/>
                        </a:rPr>
                        <a:t>2%</a:t>
                      </a:r>
                    </a:p>
                  </a:txBody>
                  <a:tcPr marL="3834" marR="3834" marT="3834" marB="0" anchor="ctr">
                    <a:lnL>
                      <a:noFill/>
                    </a:lnL>
                    <a:lnR>
                      <a:noFill/>
                    </a:lnR>
                    <a:lnT>
                      <a:noFill/>
                    </a:lnT>
                    <a:lnB>
                      <a:noFill/>
                    </a:lnB>
                    <a:solidFill>
                      <a:srgbClr val="F2F5FC"/>
                    </a:solidFill>
                  </a:tcPr>
                </a:tc>
                <a:tc>
                  <a:txBody>
                    <a:bodyPr/>
                    <a:lstStyle/>
                    <a:p>
                      <a:pPr algn="ctr" fontAlgn="ctr"/>
                      <a:r>
                        <a:rPr lang="en-US" sz="800" b="1" i="0" u="none" strike="noStrike" dirty="0">
                          <a:solidFill>
                            <a:srgbClr val="000000"/>
                          </a:solidFill>
                          <a:effectLst/>
                          <a:latin typeface="Segoe UI"/>
                        </a:rPr>
                        <a:t>4%</a:t>
                      </a:r>
                    </a:p>
                  </a:txBody>
                  <a:tcPr marL="3834" marR="3834" marT="3834" marB="0" anchor="ctr">
                    <a:lnL>
                      <a:noFill/>
                    </a:lnL>
                    <a:lnR>
                      <a:noFill/>
                    </a:lnR>
                    <a:lnT>
                      <a:noFill/>
                    </a:lnT>
                    <a:lnB>
                      <a:noFill/>
                    </a:lnB>
                    <a:solidFill>
                      <a:srgbClr val="E8EEF8"/>
                    </a:solidFill>
                  </a:tcPr>
                </a:tc>
                <a:tc>
                  <a:txBody>
                    <a:bodyPr/>
                    <a:lstStyle/>
                    <a:p>
                      <a:pPr algn="ctr" fontAlgn="ctr"/>
                      <a:r>
                        <a:rPr lang="en-US" sz="800" b="1" i="0" u="none" strike="noStrike" dirty="0">
                          <a:solidFill>
                            <a:srgbClr val="000000"/>
                          </a:solidFill>
                          <a:effectLst/>
                          <a:latin typeface="Segoe UI"/>
                        </a:rPr>
                        <a:t>2%</a:t>
                      </a:r>
                    </a:p>
                  </a:txBody>
                  <a:tcPr marL="3834" marR="3834" marT="3834" marB="0" anchor="ctr">
                    <a:lnL>
                      <a:noFill/>
                    </a:lnL>
                    <a:lnR>
                      <a:noFill/>
                    </a:lnR>
                    <a:lnT>
                      <a:noFill/>
                    </a:lnT>
                    <a:lnB>
                      <a:noFill/>
                    </a:lnB>
                    <a:solidFill>
                      <a:srgbClr val="F2F5FC"/>
                    </a:solidFill>
                  </a:tcPr>
                </a:tc>
                <a:tc>
                  <a:txBody>
                    <a:bodyPr/>
                    <a:lstStyle/>
                    <a:p>
                      <a:pPr algn="ctr" fontAlgn="ctr"/>
                      <a:r>
                        <a:rPr lang="en-US" sz="800" b="1" i="0" u="none" strike="noStrike" dirty="0">
                          <a:solidFill>
                            <a:srgbClr val="000000"/>
                          </a:solidFill>
                          <a:effectLst/>
                          <a:latin typeface="Segoe UI"/>
                        </a:rPr>
                        <a:t>-3%</a:t>
                      </a:r>
                    </a:p>
                  </a:txBody>
                  <a:tcPr marL="3834" marR="3834" marT="3834" marB="0" anchor="ctr">
                    <a:lnL>
                      <a:noFill/>
                    </a:lnL>
                    <a:lnR>
                      <a:noFill/>
                    </a:lnR>
                    <a:lnT>
                      <a:noFill/>
                    </a:lnT>
                    <a:lnB>
                      <a:noFill/>
                    </a:lnB>
                    <a:solidFill>
                      <a:srgbClr val="FBF0F3"/>
                    </a:solidFill>
                  </a:tcPr>
                </a:tc>
                <a:tc>
                  <a:txBody>
                    <a:bodyPr/>
                    <a:lstStyle/>
                    <a:p>
                      <a:pPr algn="ctr" fontAlgn="ctr"/>
                      <a:r>
                        <a:rPr lang="en-US" sz="800" b="1" i="0" u="none" strike="noStrike" dirty="0">
                          <a:solidFill>
                            <a:srgbClr val="000000"/>
                          </a:solidFill>
                          <a:effectLst/>
                          <a:latin typeface="Segoe UI"/>
                        </a:rPr>
                        <a:t>-2%</a:t>
                      </a:r>
                    </a:p>
                  </a:txBody>
                  <a:tcPr marL="3834" marR="3834" marT="3834" marB="0" anchor="ctr">
                    <a:lnL>
                      <a:noFill/>
                    </a:lnL>
                    <a:lnR>
                      <a:noFill/>
                    </a:lnR>
                    <a:lnT>
                      <a:noFill/>
                    </a:lnT>
                    <a:lnB>
                      <a:noFill/>
                    </a:lnB>
                    <a:solidFill>
                      <a:srgbClr val="FBF4F7"/>
                    </a:solidFill>
                  </a:tcPr>
                </a:tc>
                <a:tc>
                  <a:txBody>
                    <a:bodyPr/>
                    <a:lstStyle/>
                    <a:p>
                      <a:pPr algn="ctr" fontAlgn="ctr"/>
                      <a:r>
                        <a:rPr lang="en-US" sz="800" b="1" i="0" u="none" strike="noStrike" dirty="0">
                          <a:solidFill>
                            <a:srgbClr val="000000"/>
                          </a:solidFill>
                          <a:effectLst/>
                          <a:latin typeface="Segoe UI"/>
                        </a:rPr>
                        <a:t>1%</a:t>
                      </a:r>
                    </a:p>
                  </a:txBody>
                  <a:tcPr marL="3834" marR="3834" marT="3834" marB="0" anchor="ctr">
                    <a:lnL>
                      <a:noFill/>
                    </a:lnL>
                    <a:lnR>
                      <a:noFill/>
                    </a:lnR>
                    <a:lnT>
                      <a:noFill/>
                    </a:lnT>
                    <a:lnB>
                      <a:noFill/>
                    </a:lnB>
                    <a:solidFill>
                      <a:srgbClr val="F7F9FE"/>
                    </a:solidFill>
                  </a:tcPr>
                </a:tc>
                <a:tc>
                  <a:txBody>
                    <a:bodyPr/>
                    <a:lstStyle/>
                    <a:p>
                      <a:pPr algn="ctr" fontAlgn="ctr"/>
                      <a:r>
                        <a:rPr lang="en-US" sz="800" b="1" i="0" u="none" strike="noStrike" dirty="0">
                          <a:solidFill>
                            <a:srgbClr val="000000"/>
                          </a:solidFill>
                          <a:effectLst/>
                          <a:latin typeface="Segoe UI"/>
                        </a:rPr>
                        <a:t>-4%</a:t>
                      </a:r>
                    </a:p>
                  </a:txBody>
                  <a:tcPr marL="3834" marR="3834" marT="3834" marB="0" anchor="ctr">
                    <a:lnL>
                      <a:noFill/>
                    </a:lnL>
                    <a:lnR>
                      <a:noFill/>
                    </a:lnR>
                    <a:lnT>
                      <a:noFill/>
                    </a:lnT>
                    <a:lnB>
                      <a:noFill/>
                    </a:lnB>
                    <a:solidFill>
                      <a:srgbClr val="FBECEF"/>
                    </a:solidFill>
                  </a:tcPr>
                </a:tc>
                <a:tc>
                  <a:txBody>
                    <a:bodyPr/>
                    <a:lstStyle/>
                    <a:p>
                      <a:pPr algn="ctr" fontAlgn="ctr"/>
                      <a:r>
                        <a:rPr lang="en-US" sz="800" b="1" i="0" u="none" strike="noStrike" dirty="0">
                          <a:solidFill>
                            <a:srgbClr val="000000"/>
                          </a:solidFill>
                          <a:effectLst/>
                          <a:latin typeface="Segoe UI"/>
                        </a:rPr>
                        <a:t>-1%</a:t>
                      </a:r>
                    </a:p>
                  </a:txBody>
                  <a:tcPr marL="3834" marR="3834" marT="3834" marB="0" anchor="ctr">
                    <a:lnL>
                      <a:noFill/>
                    </a:lnL>
                    <a:lnR>
                      <a:noFill/>
                    </a:lnR>
                    <a:lnT>
                      <a:noFill/>
                    </a:lnT>
                    <a:lnB>
                      <a:noFill/>
                    </a:lnB>
                    <a:solidFill>
                      <a:srgbClr val="FBF8FB"/>
                    </a:solidFill>
                  </a:tcPr>
                </a:tc>
                <a:tc>
                  <a:txBody>
                    <a:bodyPr/>
                    <a:lstStyle/>
                    <a:p>
                      <a:pPr algn="ctr" fontAlgn="ctr"/>
                      <a:r>
                        <a:rPr lang="en-US" sz="800" b="1" i="0" u="none" strike="noStrike" dirty="0">
                          <a:solidFill>
                            <a:srgbClr val="000000"/>
                          </a:solidFill>
                          <a:effectLst/>
                          <a:latin typeface="Segoe UI"/>
                        </a:rPr>
                        <a:t>1%</a:t>
                      </a:r>
                    </a:p>
                  </a:txBody>
                  <a:tcPr marL="3834" marR="3834" marT="3834" marB="0" anchor="ctr">
                    <a:lnL>
                      <a:noFill/>
                    </a:lnL>
                    <a:lnR>
                      <a:noFill/>
                    </a:lnR>
                    <a:lnT>
                      <a:noFill/>
                    </a:lnT>
                    <a:lnB>
                      <a:noFill/>
                    </a:lnB>
                    <a:solidFill>
                      <a:srgbClr val="F7F9FE"/>
                    </a:solidFill>
                  </a:tcPr>
                </a:tc>
                <a:tc>
                  <a:txBody>
                    <a:bodyPr/>
                    <a:lstStyle/>
                    <a:p>
                      <a:pPr algn="ctr" fontAlgn="ctr"/>
                      <a:r>
                        <a:rPr lang="en-US" sz="800" b="1" i="0" u="none" strike="noStrike" dirty="0">
                          <a:solidFill>
                            <a:srgbClr val="000000"/>
                          </a:solidFill>
                          <a:effectLst/>
                          <a:latin typeface="Segoe UI"/>
                        </a:rPr>
                        <a:t>6%</a:t>
                      </a:r>
                    </a:p>
                  </a:txBody>
                  <a:tcPr marL="3834" marR="3834" marT="3834" marB="0" anchor="ctr">
                    <a:lnL>
                      <a:noFill/>
                    </a:lnL>
                    <a:lnR>
                      <a:noFill/>
                    </a:lnR>
                    <a:lnT>
                      <a:noFill/>
                    </a:lnT>
                    <a:lnB>
                      <a:noFill/>
                    </a:lnB>
                    <a:solidFill>
                      <a:srgbClr val="DDE6F4"/>
                    </a:solidFill>
                  </a:tcPr>
                </a:tc>
                <a:tc>
                  <a:txBody>
                    <a:bodyPr/>
                    <a:lstStyle/>
                    <a:p>
                      <a:pPr algn="ctr" fontAlgn="ctr"/>
                      <a:r>
                        <a:rPr lang="en-US" sz="800" b="1" i="0" u="none" strike="noStrike" dirty="0">
                          <a:solidFill>
                            <a:srgbClr val="000000"/>
                          </a:solidFill>
                          <a:effectLst/>
                          <a:latin typeface="Segoe UI"/>
                        </a:rPr>
                        <a:t>0%</a:t>
                      </a:r>
                    </a:p>
                  </a:txBody>
                  <a:tcPr marL="3834" marR="3834" marT="3834" marB="0" anchor="ctr">
                    <a:lnL>
                      <a:noFill/>
                    </a:lnL>
                    <a:lnR>
                      <a:noFill/>
                    </a:lnR>
                    <a:lnT>
                      <a:noFill/>
                    </a:lnT>
                    <a:lnB>
                      <a:noFill/>
                    </a:lnB>
                    <a:solidFill>
                      <a:srgbClr val="FCFCFF"/>
                    </a:solidFill>
                  </a:tcPr>
                </a:tc>
                <a:tc>
                  <a:txBody>
                    <a:bodyPr/>
                    <a:lstStyle/>
                    <a:p>
                      <a:pPr algn="ctr" fontAlgn="ctr"/>
                      <a:r>
                        <a:rPr lang="en-US" sz="800" b="1" i="0" u="none" strike="noStrike" dirty="0">
                          <a:solidFill>
                            <a:srgbClr val="000000"/>
                          </a:solidFill>
                          <a:effectLst/>
                          <a:latin typeface="Segoe UI"/>
                        </a:rPr>
                        <a:t>-4%</a:t>
                      </a:r>
                    </a:p>
                  </a:txBody>
                  <a:tcPr marL="3834" marR="3834" marT="3834" marB="0" anchor="ctr">
                    <a:lnL>
                      <a:noFill/>
                    </a:lnL>
                    <a:lnR>
                      <a:noFill/>
                    </a:lnR>
                    <a:lnT>
                      <a:noFill/>
                    </a:lnT>
                    <a:lnB>
                      <a:noFill/>
                    </a:lnB>
                    <a:solidFill>
                      <a:srgbClr val="FBECEF"/>
                    </a:solidFill>
                  </a:tcPr>
                </a:tc>
                <a:tc>
                  <a:txBody>
                    <a:bodyPr/>
                    <a:lstStyle/>
                    <a:p>
                      <a:pPr algn="ctr" fontAlgn="ctr"/>
                      <a:r>
                        <a:rPr lang="en-US" sz="800" b="1" i="0" u="none" strike="noStrike" dirty="0">
                          <a:solidFill>
                            <a:srgbClr val="000000"/>
                          </a:solidFill>
                          <a:effectLst/>
                          <a:latin typeface="Segoe UI"/>
                        </a:rPr>
                        <a:t>-7%</a:t>
                      </a:r>
                    </a:p>
                  </a:txBody>
                  <a:tcPr marL="3834" marR="3834" marT="3834" marB="0" anchor="ctr">
                    <a:lnL>
                      <a:noFill/>
                    </a:lnL>
                    <a:lnR>
                      <a:noFill/>
                    </a:lnR>
                    <a:lnT>
                      <a:noFill/>
                    </a:lnT>
                    <a:lnB>
                      <a:noFill/>
                    </a:lnB>
                    <a:solidFill>
                      <a:srgbClr val="FBE0E3"/>
                    </a:solidFill>
                  </a:tcPr>
                </a:tc>
                <a:tc>
                  <a:txBody>
                    <a:bodyPr/>
                    <a:lstStyle/>
                    <a:p>
                      <a:pPr algn="ctr" fontAlgn="ctr"/>
                      <a:r>
                        <a:rPr lang="en-US" sz="800" b="1" i="0" u="none" strike="noStrike" dirty="0">
                          <a:solidFill>
                            <a:srgbClr val="000000"/>
                          </a:solidFill>
                          <a:effectLst/>
                          <a:latin typeface="Segoe UI"/>
                        </a:rPr>
                        <a:t>13%</a:t>
                      </a:r>
                    </a:p>
                  </a:txBody>
                  <a:tcPr marL="3834" marR="3834" marT="3834" marB="0" anchor="ctr">
                    <a:lnL>
                      <a:noFill/>
                    </a:lnL>
                    <a:lnR>
                      <a:noFill/>
                    </a:lnR>
                    <a:lnT>
                      <a:noFill/>
                    </a:lnT>
                    <a:lnB>
                      <a:noFill/>
                    </a:lnB>
                    <a:solidFill>
                      <a:srgbClr val="B9CDE8"/>
                    </a:solidFill>
                  </a:tcPr>
                </a:tc>
                <a:tc>
                  <a:txBody>
                    <a:bodyPr/>
                    <a:lstStyle/>
                    <a:p>
                      <a:pPr algn="ctr" fontAlgn="ctr"/>
                      <a:r>
                        <a:rPr lang="en-US" sz="800" b="1" i="0" u="none" strike="noStrike" dirty="0">
                          <a:solidFill>
                            <a:srgbClr val="000000"/>
                          </a:solidFill>
                          <a:effectLst/>
                          <a:latin typeface="Segoe UI"/>
                        </a:rPr>
                        <a:t>-1%</a:t>
                      </a:r>
                    </a:p>
                  </a:txBody>
                  <a:tcPr marL="3834" marR="3834" marT="3834" marB="0" anchor="ctr">
                    <a:lnL>
                      <a:noFill/>
                    </a:lnL>
                    <a:lnR>
                      <a:noFill/>
                    </a:lnR>
                    <a:lnT>
                      <a:noFill/>
                    </a:lnT>
                    <a:lnB>
                      <a:noFill/>
                    </a:lnB>
                    <a:solidFill>
                      <a:srgbClr val="FBF8FB"/>
                    </a:solidFill>
                  </a:tcPr>
                </a:tc>
                <a:tc>
                  <a:txBody>
                    <a:bodyPr/>
                    <a:lstStyle/>
                    <a:p>
                      <a:pPr algn="ctr" fontAlgn="ctr"/>
                      <a:r>
                        <a:rPr lang="en-US" sz="800" b="1" i="0" u="none" strike="noStrike" dirty="0">
                          <a:solidFill>
                            <a:srgbClr val="000000"/>
                          </a:solidFill>
                          <a:effectLst/>
                          <a:latin typeface="Segoe UI"/>
                        </a:rPr>
                        <a:t>-6%</a:t>
                      </a:r>
                    </a:p>
                  </a:txBody>
                  <a:tcPr marL="3834" marR="3834" marT="3834" marB="0" anchor="ctr">
                    <a:lnL>
                      <a:noFill/>
                    </a:lnL>
                    <a:lnR>
                      <a:noFill/>
                    </a:lnR>
                    <a:lnT>
                      <a:noFill/>
                    </a:lnT>
                    <a:lnB>
                      <a:noFill/>
                    </a:lnB>
                    <a:solidFill>
                      <a:srgbClr val="FBE4E7"/>
                    </a:solidFill>
                  </a:tcPr>
                </a:tc>
                <a:tc>
                  <a:txBody>
                    <a:bodyPr/>
                    <a:lstStyle/>
                    <a:p>
                      <a:pPr algn="ctr" fontAlgn="ctr"/>
                      <a:r>
                        <a:rPr lang="en-US" sz="800" b="1" i="0" u="none" strike="noStrike" dirty="0">
                          <a:solidFill>
                            <a:srgbClr val="000000"/>
                          </a:solidFill>
                          <a:effectLst/>
                          <a:latin typeface="Segoe UI"/>
                        </a:rPr>
                        <a:t>-5%</a:t>
                      </a:r>
                    </a:p>
                  </a:txBody>
                  <a:tcPr marL="3834" marR="3834" marT="3834" marB="0" anchor="ctr">
                    <a:lnL>
                      <a:noFill/>
                    </a:lnL>
                    <a:lnR>
                      <a:noFill/>
                    </a:lnR>
                    <a:lnT>
                      <a:noFill/>
                    </a:lnT>
                    <a:lnB>
                      <a:noFill/>
                    </a:lnB>
                    <a:solidFill>
                      <a:srgbClr val="FBE8EB"/>
                    </a:solidFill>
                  </a:tcPr>
                </a:tc>
                <a:tc>
                  <a:txBody>
                    <a:bodyPr/>
                    <a:lstStyle/>
                    <a:p>
                      <a:pPr algn="ctr" fontAlgn="ctr"/>
                      <a:r>
                        <a:rPr lang="en-US" sz="800" b="1" i="0" u="none" strike="noStrike" dirty="0">
                          <a:solidFill>
                            <a:srgbClr val="000000"/>
                          </a:solidFill>
                          <a:effectLst/>
                          <a:latin typeface="Segoe UI"/>
                        </a:rPr>
                        <a:t>-3%</a:t>
                      </a:r>
                    </a:p>
                  </a:txBody>
                  <a:tcPr marL="3834" marR="3834" marT="3834" marB="0" anchor="ctr">
                    <a:lnL>
                      <a:noFill/>
                    </a:lnL>
                    <a:lnR>
                      <a:noFill/>
                    </a:lnR>
                    <a:lnT>
                      <a:noFill/>
                    </a:lnT>
                    <a:lnB>
                      <a:noFill/>
                    </a:lnB>
                    <a:solidFill>
                      <a:srgbClr val="FBF0F3"/>
                    </a:solidFill>
                  </a:tcPr>
                </a:tc>
                <a:tc>
                  <a:txBody>
                    <a:bodyPr/>
                    <a:lstStyle/>
                    <a:p>
                      <a:pPr algn="ctr" fontAlgn="ctr"/>
                      <a:r>
                        <a:rPr lang="en-US" sz="800" b="1" i="0" u="none" strike="noStrike" dirty="0">
                          <a:solidFill>
                            <a:srgbClr val="000000"/>
                          </a:solidFill>
                          <a:effectLst/>
                          <a:latin typeface="Segoe UI"/>
                        </a:rPr>
                        <a:t>3%</a:t>
                      </a:r>
                    </a:p>
                  </a:txBody>
                  <a:tcPr marL="3834" marR="3834" marT="3834" marB="0" anchor="ctr">
                    <a:lnL>
                      <a:noFill/>
                    </a:lnL>
                    <a:lnR>
                      <a:noFill/>
                    </a:lnR>
                    <a:lnT>
                      <a:noFill/>
                    </a:lnT>
                    <a:lnB>
                      <a:noFill/>
                    </a:lnB>
                    <a:solidFill>
                      <a:srgbClr val="EDF1FA"/>
                    </a:solidFill>
                  </a:tcPr>
                </a:tc>
                <a:tc>
                  <a:txBody>
                    <a:bodyPr/>
                    <a:lstStyle/>
                    <a:p>
                      <a:pPr algn="ctr" fontAlgn="ctr"/>
                      <a:r>
                        <a:rPr lang="en-US" sz="800" b="1" i="0" u="none" strike="noStrike" dirty="0">
                          <a:solidFill>
                            <a:srgbClr val="000000"/>
                          </a:solidFill>
                          <a:effectLst/>
                          <a:latin typeface="Segoe UI"/>
                        </a:rPr>
                        <a:t>1%</a:t>
                      </a:r>
                    </a:p>
                  </a:txBody>
                  <a:tcPr marL="3834" marR="3834" marT="3834" marB="0" anchor="ctr">
                    <a:lnL>
                      <a:noFill/>
                    </a:lnL>
                    <a:lnR>
                      <a:noFill/>
                    </a:lnR>
                    <a:lnT>
                      <a:noFill/>
                    </a:lnT>
                    <a:lnB>
                      <a:noFill/>
                    </a:lnB>
                    <a:solidFill>
                      <a:srgbClr val="F7F9FE"/>
                    </a:solidFill>
                  </a:tcPr>
                </a:tc>
                <a:tc>
                  <a:txBody>
                    <a:bodyPr/>
                    <a:lstStyle/>
                    <a:p>
                      <a:pPr algn="ctr" fontAlgn="ctr"/>
                      <a:r>
                        <a:rPr lang="en-US" sz="800" b="1" i="0" u="none" strike="noStrike" dirty="0">
                          <a:solidFill>
                            <a:srgbClr val="000000"/>
                          </a:solidFill>
                          <a:effectLst/>
                          <a:latin typeface="Segoe UI"/>
                        </a:rPr>
                        <a:t>-2%</a:t>
                      </a:r>
                    </a:p>
                  </a:txBody>
                  <a:tcPr marL="3834" marR="3834" marT="3834" marB="0" anchor="ctr">
                    <a:lnL>
                      <a:noFill/>
                    </a:lnL>
                    <a:lnR>
                      <a:noFill/>
                    </a:lnR>
                    <a:lnT>
                      <a:noFill/>
                    </a:lnT>
                    <a:lnB>
                      <a:noFill/>
                    </a:lnB>
                    <a:solidFill>
                      <a:srgbClr val="FBF4F7"/>
                    </a:solidFill>
                  </a:tcPr>
                </a:tc>
                <a:tc>
                  <a:txBody>
                    <a:bodyPr/>
                    <a:lstStyle/>
                    <a:p>
                      <a:pPr algn="ctr" fontAlgn="ctr"/>
                      <a:r>
                        <a:rPr lang="en-US" sz="800" b="1" i="0" u="none" strike="noStrike" dirty="0">
                          <a:solidFill>
                            <a:srgbClr val="000000"/>
                          </a:solidFill>
                          <a:effectLst/>
                          <a:latin typeface="Segoe UI"/>
                        </a:rPr>
                        <a:t>-2%</a:t>
                      </a:r>
                    </a:p>
                  </a:txBody>
                  <a:tcPr marL="3834" marR="3834" marT="3834" marB="0" anchor="ctr">
                    <a:lnL>
                      <a:noFill/>
                    </a:lnL>
                    <a:lnR>
                      <a:noFill/>
                    </a:lnR>
                    <a:lnT>
                      <a:noFill/>
                    </a:lnT>
                    <a:lnB>
                      <a:noFill/>
                    </a:lnB>
                    <a:solidFill>
                      <a:srgbClr val="FBF4F7"/>
                    </a:solidFill>
                  </a:tcPr>
                </a:tc>
                <a:tc>
                  <a:txBody>
                    <a:bodyPr/>
                    <a:lstStyle/>
                    <a:p>
                      <a:pPr algn="ctr" fontAlgn="ctr"/>
                      <a:r>
                        <a:rPr lang="en-US" sz="800" b="1" i="0" u="none" strike="noStrike" dirty="0">
                          <a:solidFill>
                            <a:srgbClr val="000000"/>
                          </a:solidFill>
                          <a:effectLst/>
                          <a:latin typeface="Segoe UI"/>
                        </a:rPr>
                        <a:t>-1%</a:t>
                      </a:r>
                    </a:p>
                  </a:txBody>
                  <a:tcPr marL="3834" marR="3834" marT="3834" marB="0" anchor="ctr">
                    <a:lnL>
                      <a:noFill/>
                    </a:lnL>
                    <a:lnR>
                      <a:noFill/>
                    </a:lnR>
                    <a:lnT>
                      <a:noFill/>
                    </a:lnT>
                    <a:lnB>
                      <a:noFill/>
                    </a:lnB>
                    <a:solidFill>
                      <a:srgbClr val="FBF8FB"/>
                    </a:solidFill>
                  </a:tcPr>
                </a:tc>
                <a:tc>
                  <a:txBody>
                    <a:bodyPr/>
                    <a:lstStyle/>
                    <a:p>
                      <a:pPr algn="ctr" fontAlgn="ctr"/>
                      <a:r>
                        <a:rPr lang="en-US" sz="800" b="1" i="0" u="none" strike="noStrike" dirty="0">
                          <a:solidFill>
                            <a:srgbClr val="000000"/>
                          </a:solidFill>
                          <a:effectLst/>
                          <a:latin typeface="Segoe UI"/>
                        </a:rPr>
                        <a:t>3%</a:t>
                      </a:r>
                    </a:p>
                  </a:txBody>
                  <a:tcPr marL="3834" marR="3834" marT="3834" marB="0" anchor="ctr">
                    <a:lnL>
                      <a:noFill/>
                    </a:lnL>
                    <a:lnR>
                      <a:noFill/>
                    </a:lnR>
                    <a:lnT>
                      <a:noFill/>
                    </a:lnT>
                    <a:lnB>
                      <a:noFill/>
                    </a:lnB>
                    <a:solidFill>
                      <a:srgbClr val="EDF1FA"/>
                    </a:solidFill>
                  </a:tcPr>
                </a:tc>
              </a:tr>
              <a:tr h="280913">
                <a:tc>
                  <a:txBody>
                    <a:bodyPr/>
                    <a:lstStyle/>
                    <a:p>
                      <a:pPr algn="l" rtl="0" fontAlgn="b"/>
                      <a:r>
                        <a:rPr lang="en-US" sz="900" b="1" i="0" u="none" strike="noStrike" dirty="0">
                          <a:solidFill>
                            <a:srgbClr val="FFFFFF"/>
                          </a:solidFill>
                          <a:effectLst/>
                          <a:latin typeface="Calibri"/>
                        </a:rPr>
                        <a:t>Asked me if I have ever </a:t>
                      </a:r>
                      <a:r>
                        <a:rPr lang="en-US" sz="900" b="1" i="0" u="none" strike="noStrike" dirty="0" smtClean="0">
                          <a:solidFill>
                            <a:srgbClr val="FFFFFF"/>
                          </a:solidFill>
                          <a:effectLst/>
                          <a:latin typeface="Calibri"/>
                        </a:rPr>
                        <a:t>bullied </a:t>
                      </a:r>
                      <a:r>
                        <a:rPr lang="en-US" sz="900" b="1" i="0" u="none" strike="noStrike" dirty="0">
                          <a:solidFill>
                            <a:srgbClr val="FFFFFF"/>
                          </a:solidFill>
                          <a:effectLst/>
                          <a:latin typeface="Calibri"/>
                        </a:rPr>
                        <a:t>someone else online</a:t>
                      </a:r>
                    </a:p>
                  </a:txBody>
                  <a:tcPr marL="3834" marR="3834" marT="383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2060"/>
                    </a:solidFill>
                  </a:tcPr>
                </a:tc>
                <a:tc>
                  <a:txBody>
                    <a:bodyPr/>
                    <a:lstStyle/>
                    <a:p>
                      <a:pPr algn="ctr" fontAlgn="ctr"/>
                      <a:r>
                        <a:rPr lang="en-US" sz="800" b="1" i="0" u="none" strike="noStrike" dirty="0">
                          <a:solidFill>
                            <a:srgbClr val="000000"/>
                          </a:solidFill>
                          <a:effectLst/>
                          <a:latin typeface="Calibri"/>
                        </a:rPr>
                        <a:t>19%</a:t>
                      </a:r>
                    </a:p>
                  </a:txBody>
                  <a:tcPr marL="3834" marR="3834" marT="3834"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1" i="0" u="none" strike="noStrike" dirty="0">
                          <a:solidFill>
                            <a:srgbClr val="000000"/>
                          </a:solidFill>
                          <a:effectLst/>
                          <a:latin typeface="Segoe UI"/>
                        </a:rPr>
                        <a:t>8%</a:t>
                      </a:r>
                    </a:p>
                  </a:txBody>
                  <a:tcPr marL="3834" marR="3834" marT="3834" marB="0" anchor="ctr">
                    <a:lnL w="6350" cap="flat" cmpd="sng" algn="ctr">
                      <a:solidFill>
                        <a:srgbClr val="000000"/>
                      </a:solidFill>
                      <a:prstDash val="solid"/>
                      <a:round/>
                      <a:headEnd type="none" w="med" len="med"/>
                      <a:tailEnd type="none" w="med" len="med"/>
                    </a:lnL>
                    <a:lnR>
                      <a:noFill/>
                    </a:lnR>
                    <a:lnT>
                      <a:noFill/>
                    </a:lnT>
                    <a:lnB>
                      <a:noFill/>
                    </a:lnB>
                    <a:solidFill>
                      <a:srgbClr val="D3DFF1"/>
                    </a:solidFill>
                  </a:tcPr>
                </a:tc>
                <a:tc>
                  <a:txBody>
                    <a:bodyPr/>
                    <a:lstStyle/>
                    <a:p>
                      <a:pPr algn="ctr" fontAlgn="ctr"/>
                      <a:r>
                        <a:rPr lang="en-US" sz="800" b="1" i="0" u="none" strike="noStrike" dirty="0">
                          <a:solidFill>
                            <a:srgbClr val="000000"/>
                          </a:solidFill>
                          <a:effectLst/>
                          <a:latin typeface="Segoe UI"/>
                        </a:rPr>
                        <a:t>10%</a:t>
                      </a:r>
                    </a:p>
                  </a:txBody>
                  <a:tcPr marL="3834" marR="3834" marT="3834" marB="0" anchor="ctr">
                    <a:lnL>
                      <a:noFill/>
                    </a:lnL>
                    <a:lnR>
                      <a:noFill/>
                    </a:lnR>
                    <a:lnT>
                      <a:noFill/>
                    </a:lnT>
                    <a:lnB>
                      <a:noFill/>
                    </a:lnB>
                    <a:solidFill>
                      <a:srgbClr val="C8D8ED"/>
                    </a:solidFill>
                  </a:tcPr>
                </a:tc>
                <a:tc>
                  <a:txBody>
                    <a:bodyPr/>
                    <a:lstStyle/>
                    <a:p>
                      <a:pPr algn="ctr" fontAlgn="ctr"/>
                      <a:r>
                        <a:rPr lang="en-US" sz="800" b="1" i="0" u="none" strike="noStrike" dirty="0">
                          <a:solidFill>
                            <a:srgbClr val="000000"/>
                          </a:solidFill>
                          <a:effectLst/>
                          <a:latin typeface="Segoe UI"/>
                        </a:rPr>
                        <a:t>-2%</a:t>
                      </a:r>
                    </a:p>
                  </a:txBody>
                  <a:tcPr marL="3834" marR="3834" marT="3834" marB="0" anchor="ctr">
                    <a:lnL>
                      <a:noFill/>
                    </a:lnL>
                    <a:lnR>
                      <a:noFill/>
                    </a:lnR>
                    <a:lnT>
                      <a:noFill/>
                    </a:lnT>
                    <a:lnB>
                      <a:noFill/>
                    </a:lnB>
                    <a:solidFill>
                      <a:srgbClr val="FBF4F7"/>
                    </a:solidFill>
                  </a:tcPr>
                </a:tc>
                <a:tc>
                  <a:txBody>
                    <a:bodyPr/>
                    <a:lstStyle/>
                    <a:p>
                      <a:pPr algn="ctr" fontAlgn="ctr"/>
                      <a:r>
                        <a:rPr lang="en-US" sz="800" b="1" i="0" u="none" strike="noStrike" dirty="0">
                          <a:solidFill>
                            <a:srgbClr val="000000"/>
                          </a:solidFill>
                          <a:effectLst/>
                          <a:latin typeface="Segoe UI"/>
                        </a:rPr>
                        <a:t>6%</a:t>
                      </a:r>
                    </a:p>
                  </a:txBody>
                  <a:tcPr marL="3834" marR="3834" marT="3834" marB="0" anchor="ctr">
                    <a:lnL>
                      <a:noFill/>
                    </a:lnL>
                    <a:lnR>
                      <a:noFill/>
                    </a:lnR>
                    <a:lnT>
                      <a:noFill/>
                    </a:lnT>
                    <a:lnB>
                      <a:noFill/>
                    </a:lnB>
                    <a:solidFill>
                      <a:srgbClr val="DDE6F4"/>
                    </a:solidFill>
                  </a:tcPr>
                </a:tc>
                <a:tc>
                  <a:txBody>
                    <a:bodyPr/>
                    <a:lstStyle/>
                    <a:p>
                      <a:pPr algn="ctr" fontAlgn="ctr"/>
                      <a:r>
                        <a:rPr lang="en-US" sz="800" b="1" i="0" u="none" strike="noStrike" dirty="0">
                          <a:solidFill>
                            <a:srgbClr val="000000"/>
                          </a:solidFill>
                          <a:effectLst/>
                          <a:latin typeface="Segoe UI"/>
                        </a:rPr>
                        <a:t>-1%</a:t>
                      </a:r>
                    </a:p>
                  </a:txBody>
                  <a:tcPr marL="3834" marR="3834" marT="3834" marB="0" anchor="ctr">
                    <a:lnL>
                      <a:noFill/>
                    </a:lnL>
                    <a:lnR>
                      <a:noFill/>
                    </a:lnR>
                    <a:lnT>
                      <a:noFill/>
                    </a:lnT>
                    <a:lnB>
                      <a:noFill/>
                    </a:lnB>
                    <a:solidFill>
                      <a:srgbClr val="FBF8FB"/>
                    </a:solidFill>
                  </a:tcPr>
                </a:tc>
                <a:tc>
                  <a:txBody>
                    <a:bodyPr/>
                    <a:lstStyle/>
                    <a:p>
                      <a:pPr algn="ctr" fontAlgn="ctr"/>
                      <a:r>
                        <a:rPr lang="en-US" sz="800" b="1" i="0" u="none" strike="noStrike" dirty="0">
                          <a:solidFill>
                            <a:srgbClr val="000000"/>
                          </a:solidFill>
                          <a:effectLst/>
                          <a:latin typeface="Segoe UI"/>
                        </a:rPr>
                        <a:t>-21%</a:t>
                      </a:r>
                    </a:p>
                  </a:txBody>
                  <a:tcPr marL="3834" marR="3834" marT="3834" marB="0" anchor="ctr">
                    <a:lnL>
                      <a:noFill/>
                    </a:lnL>
                    <a:lnR>
                      <a:noFill/>
                    </a:lnR>
                    <a:lnT>
                      <a:noFill/>
                    </a:lnT>
                    <a:lnB>
                      <a:noFill/>
                    </a:lnB>
                    <a:solidFill>
                      <a:srgbClr val="F9AAAD"/>
                    </a:solidFill>
                  </a:tcPr>
                </a:tc>
                <a:tc>
                  <a:txBody>
                    <a:bodyPr/>
                    <a:lstStyle/>
                    <a:p>
                      <a:pPr algn="ctr" fontAlgn="ctr"/>
                      <a:r>
                        <a:rPr lang="en-US" sz="800" b="1" i="0" u="none" strike="noStrike" dirty="0">
                          <a:solidFill>
                            <a:srgbClr val="000000"/>
                          </a:solidFill>
                          <a:effectLst/>
                          <a:latin typeface="Segoe UI"/>
                        </a:rPr>
                        <a:t>0%</a:t>
                      </a:r>
                    </a:p>
                  </a:txBody>
                  <a:tcPr marL="3834" marR="3834" marT="3834" marB="0" anchor="ctr">
                    <a:lnL>
                      <a:noFill/>
                    </a:lnL>
                    <a:lnR>
                      <a:noFill/>
                    </a:lnR>
                    <a:lnT>
                      <a:noFill/>
                    </a:lnT>
                    <a:lnB>
                      <a:noFill/>
                    </a:lnB>
                    <a:solidFill>
                      <a:srgbClr val="FCFCFF"/>
                    </a:solidFill>
                  </a:tcPr>
                </a:tc>
                <a:tc>
                  <a:txBody>
                    <a:bodyPr/>
                    <a:lstStyle/>
                    <a:p>
                      <a:pPr algn="ctr" fontAlgn="ctr"/>
                      <a:r>
                        <a:rPr lang="en-US" sz="800" b="1" i="0" u="none" strike="noStrike" dirty="0">
                          <a:solidFill>
                            <a:srgbClr val="000000"/>
                          </a:solidFill>
                          <a:effectLst/>
                          <a:latin typeface="Segoe UI"/>
                        </a:rPr>
                        <a:t>-11%</a:t>
                      </a:r>
                    </a:p>
                  </a:txBody>
                  <a:tcPr marL="3834" marR="3834" marT="3834" marB="0" anchor="ctr">
                    <a:lnL>
                      <a:noFill/>
                    </a:lnL>
                    <a:lnR>
                      <a:noFill/>
                    </a:lnR>
                    <a:lnT>
                      <a:noFill/>
                    </a:lnT>
                    <a:lnB>
                      <a:noFill/>
                    </a:lnB>
                    <a:solidFill>
                      <a:srgbClr val="FAD1D4"/>
                    </a:solidFill>
                  </a:tcPr>
                </a:tc>
                <a:tc>
                  <a:txBody>
                    <a:bodyPr/>
                    <a:lstStyle/>
                    <a:p>
                      <a:pPr algn="ctr" fontAlgn="ctr"/>
                      <a:r>
                        <a:rPr lang="en-US" sz="800" b="1" i="0" u="none" strike="noStrike" dirty="0">
                          <a:solidFill>
                            <a:srgbClr val="000000"/>
                          </a:solidFill>
                          <a:effectLst/>
                          <a:latin typeface="Segoe UI"/>
                        </a:rPr>
                        <a:t>10%</a:t>
                      </a:r>
                    </a:p>
                  </a:txBody>
                  <a:tcPr marL="3834" marR="3834" marT="3834" marB="0" anchor="ctr">
                    <a:lnL>
                      <a:noFill/>
                    </a:lnL>
                    <a:lnR>
                      <a:noFill/>
                    </a:lnR>
                    <a:lnT>
                      <a:noFill/>
                    </a:lnT>
                    <a:lnB>
                      <a:noFill/>
                    </a:lnB>
                    <a:solidFill>
                      <a:srgbClr val="C8D8ED"/>
                    </a:solidFill>
                  </a:tcPr>
                </a:tc>
                <a:tc>
                  <a:txBody>
                    <a:bodyPr/>
                    <a:lstStyle/>
                    <a:p>
                      <a:pPr algn="ctr" fontAlgn="ctr"/>
                      <a:r>
                        <a:rPr lang="en-US" sz="800" b="1" i="0" u="none" strike="noStrike" dirty="0">
                          <a:solidFill>
                            <a:srgbClr val="000000"/>
                          </a:solidFill>
                          <a:effectLst/>
                          <a:latin typeface="Segoe UI"/>
                        </a:rPr>
                        <a:t>10%</a:t>
                      </a:r>
                    </a:p>
                  </a:txBody>
                  <a:tcPr marL="3834" marR="3834" marT="3834" marB="0" anchor="ctr">
                    <a:lnL>
                      <a:noFill/>
                    </a:lnL>
                    <a:lnR>
                      <a:noFill/>
                    </a:lnR>
                    <a:lnT>
                      <a:noFill/>
                    </a:lnT>
                    <a:lnB>
                      <a:noFill/>
                    </a:lnB>
                    <a:solidFill>
                      <a:srgbClr val="C8D8ED"/>
                    </a:solidFill>
                  </a:tcPr>
                </a:tc>
                <a:tc>
                  <a:txBody>
                    <a:bodyPr/>
                    <a:lstStyle/>
                    <a:p>
                      <a:pPr algn="ctr" fontAlgn="ctr"/>
                      <a:r>
                        <a:rPr lang="en-US" sz="800" b="1" i="0" u="none" strike="noStrike" dirty="0">
                          <a:solidFill>
                            <a:srgbClr val="000000"/>
                          </a:solidFill>
                          <a:effectLst/>
                          <a:latin typeface="Segoe UI"/>
                        </a:rPr>
                        <a:t>11%</a:t>
                      </a:r>
                    </a:p>
                  </a:txBody>
                  <a:tcPr marL="3834" marR="3834" marT="3834" marB="0" anchor="ctr">
                    <a:lnL>
                      <a:noFill/>
                    </a:lnL>
                    <a:lnR>
                      <a:noFill/>
                    </a:lnR>
                    <a:lnT>
                      <a:noFill/>
                    </a:lnT>
                    <a:lnB>
                      <a:noFill/>
                    </a:lnB>
                    <a:solidFill>
                      <a:srgbClr val="C3D4EB"/>
                    </a:solidFill>
                  </a:tcPr>
                </a:tc>
                <a:tc>
                  <a:txBody>
                    <a:bodyPr/>
                    <a:lstStyle/>
                    <a:p>
                      <a:pPr algn="ctr" fontAlgn="ctr"/>
                      <a:r>
                        <a:rPr lang="en-US" sz="800" b="1" i="0" u="none" strike="noStrike" dirty="0">
                          <a:solidFill>
                            <a:srgbClr val="000000"/>
                          </a:solidFill>
                          <a:effectLst/>
                          <a:latin typeface="Segoe UI"/>
                        </a:rPr>
                        <a:t>14%</a:t>
                      </a:r>
                    </a:p>
                  </a:txBody>
                  <a:tcPr marL="3834" marR="3834" marT="3834" marB="0" anchor="ctr">
                    <a:lnL>
                      <a:noFill/>
                    </a:lnL>
                    <a:lnR>
                      <a:noFill/>
                    </a:lnR>
                    <a:lnT>
                      <a:noFill/>
                    </a:lnT>
                    <a:lnB>
                      <a:noFill/>
                    </a:lnB>
                    <a:solidFill>
                      <a:srgbClr val="B3C9E6"/>
                    </a:solidFill>
                  </a:tcPr>
                </a:tc>
                <a:tc>
                  <a:txBody>
                    <a:bodyPr/>
                    <a:lstStyle/>
                    <a:p>
                      <a:pPr algn="ctr" fontAlgn="ctr"/>
                      <a:r>
                        <a:rPr lang="en-US" sz="800" b="1" i="0" u="none" strike="noStrike" dirty="0">
                          <a:solidFill>
                            <a:srgbClr val="000000"/>
                          </a:solidFill>
                          <a:effectLst/>
                          <a:latin typeface="Segoe UI"/>
                        </a:rPr>
                        <a:t>17%</a:t>
                      </a:r>
                    </a:p>
                  </a:txBody>
                  <a:tcPr marL="3834" marR="3834" marT="3834" marB="0" anchor="ctr">
                    <a:lnL>
                      <a:noFill/>
                    </a:lnL>
                    <a:lnR>
                      <a:noFill/>
                    </a:lnR>
                    <a:lnT>
                      <a:noFill/>
                    </a:lnT>
                    <a:lnB>
                      <a:noFill/>
                    </a:lnB>
                    <a:solidFill>
                      <a:srgbClr val="A4BEE0"/>
                    </a:solidFill>
                  </a:tcPr>
                </a:tc>
                <a:tc>
                  <a:txBody>
                    <a:bodyPr/>
                    <a:lstStyle/>
                    <a:p>
                      <a:pPr algn="ctr" fontAlgn="ctr"/>
                      <a:r>
                        <a:rPr lang="en-US" sz="800" b="1" i="0" u="none" strike="noStrike" dirty="0">
                          <a:solidFill>
                            <a:srgbClr val="000000"/>
                          </a:solidFill>
                          <a:effectLst/>
                          <a:latin typeface="Segoe UI"/>
                        </a:rPr>
                        <a:t>-32%</a:t>
                      </a:r>
                    </a:p>
                  </a:txBody>
                  <a:tcPr marL="3834" marR="3834" marT="3834" marB="0" anchor="ctr">
                    <a:lnL>
                      <a:noFill/>
                    </a:lnL>
                    <a:lnR>
                      <a:noFill/>
                    </a:lnR>
                    <a:lnT>
                      <a:noFill/>
                    </a:lnT>
                    <a:lnB>
                      <a:noFill/>
                    </a:lnB>
                    <a:solidFill>
                      <a:srgbClr val="F88082"/>
                    </a:solidFill>
                  </a:tcPr>
                </a:tc>
                <a:tc>
                  <a:txBody>
                    <a:bodyPr/>
                    <a:lstStyle/>
                    <a:p>
                      <a:pPr algn="ctr" fontAlgn="ctr"/>
                      <a:r>
                        <a:rPr lang="en-US" sz="800" b="1" i="0" u="none" strike="noStrike" dirty="0">
                          <a:solidFill>
                            <a:srgbClr val="000000"/>
                          </a:solidFill>
                          <a:effectLst/>
                          <a:latin typeface="Segoe UI"/>
                        </a:rPr>
                        <a:t>9%</a:t>
                      </a:r>
                    </a:p>
                  </a:txBody>
                  <a:tcPr marL="3834" marR="3834" marT="3834" marB="0" anchor="ctr">
                    <a:lnL>
                      <a:noFill/>
                    </a:lnL>
                    <a:lnR>
                      <a:noFill/>
                    </a:lnR>
                    <a:lnT>
                      <a:noFill/>
                    </a:lnT>
                    <a:lnB>
                      <a:noFill/>
                    </a:lnB>
                    <a:solidFill>
                      <a:srgbClr val="CDDBEF"/>
                    </a:solidFill>
                  </a:tcPr>
                </a:tc>
                <a:tc>
                  <a:txBody>
                    <a:bodyPr/>
                    <a:lstStyle/>
                    <a:p>
                      <a:pPr algn="ctr" fontAlgn="ctr"/>
                      <a:r>
                        <a:rPr lang="en-US" sz="800" b="1" i="0" u="none" strike="noStrike" dirty="0">
                          <a:solidFill>
                            <a:srgbClr val="000000"/>
                          </a:solidFill>
                          <a:effectLst/>
                          <a:latin typeface="Segoe UI"/>
                        </a:rPr>
                        <a:t>-27%</a:t>
                      </a:r>
                    </a:p>
                  </a:txBody>
                  <a:tcPr marL="3834" marR="3834" marT="3834" marB="0" anchor="ctr">
                    <a:lnL>
                      <a:noFill/>
                    </a:lnL>
                    <a:lnR>
                      <a:noFill/>
                    </a:lnR>
                    <a:lnT>
                      <a:noFill/>
                    </a:lnT>
                    <a:lnB>
                      <a:noFill/>
                    </a:lnB>
                    <a:solidFill>
                      <a:srgbClr val="F99395"/>
                    </a:solidFill>
                  </a:tcPr>
                </a:tc>
                <a:tc>
                  <a:txBody>
                    <a:bodyPr/>
                    <a:lstStyle/>
                    <a:p>
                      <a:pPr algn="ctr" fontAlgn="ctr"/>
                      <a:r>
                        <a:rPr lang="en-US" sz="800" b="1" i="0" u="none" strike="noStrike" dirty="0">
                          <a:solidFill>
                            <a:srgbClr val="000000"/>
                          </a:solidFill>
                          <a:effectLst/>
                          <a:latin typeface="Segoe UI"/>
                        </a:rPr>
                        <a:t>-13%</a:t>
                      </a:r>
                    </a:p>
                  </a:txBody>
                  <a:tcPr marL="3834" marR="3834" marT="3834" marB="0" anchor="ctr">
                    <a:lnL>
                      <a:noFill/>
                    </a:lnL>
                    <a:lnR>
                      <a:noFill/>
                    </a:lnR>
                    <a:lnT>
                      <a:noFill/>
                    </a:lnT>
                    <a:lnB>
                      <a:noFill/>
                    </a:lnB>
                    <a:solidFill>
                      <a:srgbClr val="FAC9CC"/>
                    </a:solidFill>
                  </a:tcPr>
                </a:tc>
                <a:tc>
                  <a:txBody>
                    <a:bodyPr/>
                    <a:lstStyle/>
                    <a:p>
                      <a:pPr algn="ctr" fontAlgn="ctr"/>
                      <a:r>
                        <a:rPr lang="en-US" sz="800" b="1" i="0" u="none" strike="noStrike" dirty="0">
                          <a:solidFill>
                            <a:srgbClr val="000000"/>
                          </a:solidFill>
                          <a:effectLst/>
                          <a:latin typeface="Segoe UI"/>
                        </a:rPr>
                        <a:t>-35%</a:t>
                      </a:r>
                    </a:p>
                  </a:txBody>
                  <a:tcPr marL="3834" marR="3834" marT="3834" marB="0" anchor="ctr">
                    <a:lnL>
                      <a:noFill/>
                    </a:lnL>
                    <a:lnR>
                      <a:noFill/>
                    </a:lnR>
                    <a:lnT>
                      <a:noFill/>
                    </a:lnT>
                    <a:lnB>
                      <a:noFill/>
                    </a:lnB>
                    <a:solidFill>
                      <a:srgbClr val="F87476"/>
                    </a:solidFill>
                  </a:tcPr>
                </a:tc>
                <a:tc>
                  <a:txBody>
                    <a:bodyPr/>
                    <a:lstStyle/>
                    <a:p>
                      <a:pPr algn="ctr" fontAlgn="ctr"/>
                      <a:r>
                        <a:rPr lang="en-US" sz="800" b="1" i="0" u="none" strike="noStrike" dirty="0">
                          <a:solidFill>
                            <a:srgbClr val="000000"/>
                          </a:solidFill>
                          <a:effectLst/>
                          <a:latin typeface="Segoe UI"/>
                        </a:rPr>
                        <a:t>-27%</a:t>
                      </a:r>
                    </a:p>
                  </a:txBody>
                  <a:tcPr marL="3834" marR="3834" marT="3834" marB="0" anchor="ctr">
                    <a:lnL>
                      <a:noFill/>
                    </a:lnL>
                    <a:lnR>
                      <a:noFill/>
                    </a:lnR>
                    <a:lnT>
                      <a:noFill/>
                    </a:lnT>
                    <a:lnB>
                      <a:noFill/>
                    </a:lnB>
                    <a:solidFill>
                      <a:srgbClr val="F99395"/>
                    </a:solidFill>
                  </a:tcPr>
                </a:tc>
                <a:tc>
                  <a:txBody>
                    <a:bodyPr/>
                    <a:lstStyle/>
                    <a:p>
                      <a:pPr algn="ctr" fontAlgn="ctr"/>
                      <a:r>
                        <a:rPr lang="en-US" sz="800" b="1" i="0" u="none" strike="noStrike" dirty="0">
                          <a:solidFill>
                            <a:srgbClr val="000000"/>
                          </a:solidFill>
                          <a:effectLst/>
                          <a:latin typeface="Segoe UI"/>
                        </a:rPr>
                        <a:t>12%</a:t>
                      </a:r>
                    </a:p>
                  </a:txBody>
                  <a:tcPr marL="3834" marR="3834" marT="3834" marB="0" anchor="ctr">
                    <a:lnL>
                      <a:noFill/>
                    </a:lnL>
                    <a:lnR>
                      <a:noFill/>
                    </a:lnR>
                    <a:lnT>
                      <a:noFill/>
                    </a:lnT>
                    <a:lnB>
                      <a:noFill/>
                    </a:lnB>
                    <a:solidFill>
                      <a:srgbClr val="BED0E9"/>
                    </a:solidFill>
                  </a:tcPr>
                </a:tc>
                <a:tc>
                  <a:txBody>
                    <a:bodyPr/>
                    <a:lstStyle/>
                    <a:p>
                      <a:pPr algn="ctr" fontAlgn="ctr"/>
                      <a:r>
                        <a:rPr lang="en-US" sz="800" b="1" i="0" u="none" strike="noStrike" dirty="0">
                          <a:solidFill>
                            <a:srgbClr val="000000"/>
                          </a:solidFill>
                          <a:effectLst/>
                          <a:latin typeface="Segoe UI"/>
                        </a:rPr>
                        <a:t>23%</a:t>
                      </a:r>
                    </a:p>
                  </a:txBody>
                  <a:tcPr marL="3834" marR="3834" marT="3834" marB="0" anchor="ctr">
                    <a:lnL>
                      <a:noFill/>
                    </a:lnL>
                    <a:lnR>
                      <a:noFill/>
                    </a:lnR>
                    <a:lnT>
                      <a:noFill/>
                    </a:lnT>
                    <a:lnB>
                      <a:noFill/>
                    </a:lnB>
                    <a:solidFill>
                      <a:srgbClr val="84A8D5"/>
                    </a:solidFill>
                  </a:tcPr>
                </a:tc>
                <a:tc>
                  <a:txBody>
                    <a:bodyPr/>
                    <a:lstStyle/>
                    <a:p>
                      <a:pPr algn="ctr" fontAlgn="ctr"/>
                      <a:r>
                        <a:rPr lang="en-US" sz="800" b="1" i="0" u="none" strike="noStrike" dirty="0">
                          <a:solidFill>
                            <a:srgbClr val="000000"/>
                          </a:solidFill>
                          <a:effectLst/>
                          <a:latin typeface="Segoe UI"/>
                        </a:rPr>
                        <a:t>10%</a:t>
                      </a:r>
                    </a:p>
                  </a:txBody>
                  <a:tcPr marL="3834" marR="3834" marT="3834" marB="0" anchor="ctr">
                    <a:lnL>
                      <a:noFill/>
                    </a:lnL>
                    <a:lnR>
                      <a:noFill/>
                    </a:lnR>
                    <a:lnT>
                      <a:noFill/>
                    </a:lnT>
                    <a:lnB>
                      <a:noFill/>
                    </a:lnB>
                    <a:solidFill>
                      <a:srgbClr val="C8D8ED"/>
                    </a:solidFill>
                  </a:tcPr>
                </a:tc>
                <a:tc>
                  <a:txBody>
                    <a:bodyPr/>
                    <a:lstStyle/>
                    <a:p>
                      <a:pPr algn="ctr" fontAlgn="ctr"/>
                      <a:r>
                        <a:rPr lang="en-US" sz="800" b="1" i="0" u="none" strike="noStrike" dirty="0">
                          <a:solidFill>
                            <a:srgbClr val="000000"/>
                          </a:solidFill>
                          <a:effectLst/>
                          <a:latin typeface="Segoe UI"/>
                        </a:rPr>
                        <a:t>10%</a:t>
                      </a:r>
                    </a:p>
                  </a:txBody>
                  <a:tcPr marL="3834" marR="3834" marT="3834" marB="0" anchor="ctr">
                    <a:lnL>
                      <a:noFill/>
                    </a:lnL>
                    <a:lnR>
                      <a:noFill/>
                    </a:lnR>
                    <a:lnT>
                      <a:noFill/>
                    </a:lnT>
                    <a:lnB>
                      <a:noFill/>
                    </a:lnB>
                    <a:solidFill>
                      <a:srgbClr val="C8D8ED"/>
                    </a:solidFill>
                  </a:tcPr>
                </a:tc>
                <a:tc>
                  <a:txBody>
                    <a:bodyPr/>
                    <a:lstStyle/>
                    <a:p>
                      <a:pPr algn="ctr" fontAlgn="ctr"/>
                      <a:r>
                        <a:rPr lang="en-US" sz="800" b="1" i="0" u="none" strike="noStrike" dirty="0">
                          <a:solidFill>
                            <a:srgbClr val="000000"/>
                          </a:solidFill>
                          <a:effectLst/>
                          <a:latin typeface="Segoe UI"/>
                        </a:rPr>
                        <a:t>20%</a:t>
                      </a:r>
                    </a:p>
                  </a:txBody>
                  <a:tcPr marL="3834" marR="3834" marT="3834" marB="0" anchor="ctr">
                    <a:lnL>
                      <a:noFill/>
                    </a:lnL>
                    <a:lnR>
                      <a:noFill/>
                    </a:lnR>
                    <a:lnT>
                      <a:noFill/>
                    </a:lnT>
                    <a:lnB>
                      <a:noFill/>
                    </a:lnB>
                    <a:solidFill>
                      <a:srgbClr val="94B3DB"/>
                    </a:solidFill>
                  </a:tcPr>
                </a:tc>
                <a:tc>
                  <a:txBody>
                    <a:bodyPr/>
                    <a:lstStyle/>
                    <a:p>
                      <a:pPr algn="ctr" fontAlgn="ctr"/>
                      <a:r>
                        <a:rPr lang="en-US" sz="800" b="1" i="0" u="none" strike="noStrike" dirty="0">
                          <a:solidFill>
                            <a:srgbClr val="000000"/>
                          </a:solidFill>
                          <a:effectLst/>
                          <a:latin typeface="Segoe UI"/>
                        </a:rPr>
                        <a:t>-5%</a:t>
                      </a:r>
                    </a:p>
                  </a:txBody>
                  <a:tcPr marL="3834" marR="3834" marT="3834" marB="0" anchor="ctr">
                    <a:lnL>
                      <a:noFill/>
                    </a:lnL>
                    <a:lnR>
                      <a:noFill/>
                    </a:lnR>
                    <a:lnT>
                      <a:noFill/>
                    </a:lnT>
                    <a:lnB>
                      <a:noFill/>
                    </a:lnB>
                    <a:solidFill>
                      <a:srgbClr val="FBE8EB"/>
                    </a:solidFill>
                  </a:tcPr>
                </a:tc>
              </a:tr>
              <a:tr h="388280">
                <a:tc>
                  <a:txBody>
                    <a:bodyPr/>
                    <a:lstStyle/>
                    <a:p>
                      <a:pPr algn="l" rtl="0" fontAlgn="b"/>
                      <a:r>
                        <a:rPr lang="en-US" sz="900" b="1" i="0" u="none" strike="noStrike" dirty="0">
                          <a:solidFill>
                            <a:srgbClr val="FFFFFF"/>
                          </a:solidFill>
                          <a:effectLst/>
                          <a:latin typeface="Calibri"/>
                        </a:rPr>
                        <a:t>Communicated clear rules and punishment for online </a:t>
                      </a:r>
                      <a:r>
                        <a:rPr lang="en-US" sz="900" b="1" i="0" u="none" strike="noStrike" dirty="0" smtClean="0">
                          <a:solidFill>
                            <a:srgbClr val="FFFFFF"/>
                          </a:solidFill>
                          <a:effectLst/>
                          <a:latin typeface="Calibri"/>
                        </a:rPr>
                        <a:t>bullying-type </a:t>
                      </a:r>
                      <a:r>
                        <a:rPr lang="en-US" sz="900" b="1" i="0" u="none" strike="noStrike" dirty="0">
                          <a:solidFill>
                            <a:srgbClr val="FFFFFF"/>
                          </a:solidFill>
                          <a:effectLst/>
                          <a:latin typeface="Calibri"/>
                        </a:rPr>
                        <a:t>behavior</a:t>
                      </a:r>
                    </a:p>
                  </a:txBody>
                  <a:tcPr marL="3834" marR="3834" marT="383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2060"/>
                    </a:solidFill>
                  </a:tcPr>
                </a:tc>
                <a:tc>
                  <a:txBody>
                    <a:bodyPr/>
                    <a:lstStyle/>
                    <a:p>
                      <a:pPr algn="ctr" fontAlgn="ctr"/>
                      <a:r>
                        <a:rPr lang="en-US" sz="800" b="1" i="0" u="none" strike="noStrike" dirty="0">
                          <a:solidFill>
                            <a:srgbClr val="000000"/>
                          </a:solidFill>
                          <a:effectLst/>
                          <a:latin typeface="Calibri"/>
                        </a:rPr>
                        <a:t>17%</a:t>
                      </a:r>
                    </a:p>
                  </a:txBody>
                  <a:tcPr marL="3834" marR="3834" marT="3834"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1" i="0" u="none" strike="noStrike" dirty="0">
                          <a:solidFill>
                            <a:srgbClr val="000000"/>
                          </a:solidFill>
                          <a:effectLst/>
                          <a:latin typeface="Segoe UI"/>
                        </a:rPr>
                        <a:t>9%</a:t>
                      </a:r>
                    </a:p>
                  </a:txBody>
                  <a:tcPr marL="3834" marR="3834" marT="3834" marB="0" anchor="ctr">
                    <a:lnL w="6350" cap="flat" cmpd="sng" algn="ctr">
                      <a:solidFill>
                        <a:srgbClr val="000000"/>
                      </a:solidFill>
                      <a:prstDash val="solid"/>
                      <a:round/>
                      <a:headEnd type="none" w="med" len="med"/>
                      <a:tailEnd type="none" w="med" len="med"/>
                    </a:lnL>
                    <a:lnR>
                      <a:noFill/>
                    </a:lnR>
                    <a:lnT>
                      <a:noFill/>
                    </a:lnT>
                    <a:lnB>
                      <a:noFill/>
                    </a:lnB>
                    <a:solidFill>
                      <a:srgbClr val="CDDBEF"/>
                    </a:solidFill>
                  </a:tcPr>
                </a:tc>
                <a:tc>
                  <a:txBody>
                    <a:bodyPr/>
                    <a:lstStyle/>
                    <a:p>
                      <a:pPr algn="ctr" fontAlgn="ctr"/>
                      <a:r>
                        <a:rPr lang="en-US" sz="800" b="1" i="0" u="none" strike="noStrike" dirty="0">
                          <a:solidFill>
                            <a:srgbClr val="000000"/>
                          </a:solidFill>
                          <a:effectLst/>
                          <a:latin typeface="Segoe UI"/>
                        </a:rPr>
                        <a:t>15%</a:t>
                      </a:r>
                    </a:p>
                  </a:txBody>
                  <a:tcPr marL="3834" marR="3834" marT="3834" marB="0" anchor="ctr">
                    <a:lnL>
                      <a:noFill/>
                    </a:lnL>
                    <a:lnR>
                      <a:noFill/>
                    </a:lnR>
                    <a:lnT>
                      <a:noFill/>
                    </a:lnT>
                    <a:lnB>
                      <a:noFill/>
                    </a:lnB>
                    <a:solidFill>
                      <a:srgbClr val="AEC5E4"/>
                    </a:solidFill>
                  </a:tcPr>
                </a:tc>
                <a:tc>
                  <a:txBody>
                    <a:bodyPr/>
                    <a:lstStyle/>
                    <a:p>
                      <a:pPr algn="ctr" fontAlgn="ctr"/>
                      <a:r>
                        <a:rPr lang="en-US" sz="800" b="1" i="0" u="none" strike="noStrike" dirty="0">
                          <a:solidFill>
                            <a:srgbClr val="000000"/>
                          </a:solidFill>
                          <a:effectLst/>
                          <a:latin typeface="Segoe UI"/>
                        </a:rPr>
                        <a:t>16%</a:t>
                      </a:r>
                    </a:p>
                  </a:txBody>
                  <a:tcPr marL="3834" marR="3834" marT="3834" marB="0" anchor="ctr">
                    <a:lnL>
                      <a:noFill/>
                    </a:lnL>
                    <a:lnR>
                      <a:noFill/>
                    </a:lnR>
                    <a:lnT>
                      <a:noFill/>
                    </a:lnT>
                    <a:lnB>
                      <a:noFill/>
                    </a:lnB>
                    <a:solidFill>
                      <a:srgbClr val="A9C2E2"/>
                    </a:solidFill>
                  </a:tcPr>
                </a:tc>
                <a:tc>
                  <a:txBody>
                    <a:bodyPr/>
                    <a:lstStyle/>
                    <a:p>
                      <a:pPr algn="ctr" fontAlgn="ctr"/>
                      <a:r>
                        <a:rPr lang="en-US" sz="800" b="1" i="0" u="none" strike="noStrike" dirty="0">
                          <a:solidFill>
                            <a:srgbClr val="000000"/>
                          </a:solidFill>
                          <a:effectLst/>
                          <a:latin typeface="Segoe UI"/>
                        </a:rPr>
                        <a:t>4%</a:t>
                      </a:r>
                    </a:p>
                  </a:txBody>
                  <a:tcPr marL="3834" marR="3834" marT="3834" marB="0" anchor="ctr">
                    <a:lnL>
                      <a:noFill/>
                    </a:lnL>
                    <a:lnR>
                      <a:noFill/>
                    </a:lnR>
                    <a:lnT>
                      <a:noFill/>
                    </a:lnT>
                    <a:lnB>
                      <a:noFill/>
                    </a:lnB>
                    <a:solidFill>
                      <a:srgbClr val="E8EEF8"/>
                    </a:solidFill>
                  </a:tcPr>
                </a:tc>
                <a:tc>
                  <a:txBody>
                    <a:bodyPr/>
                    <a:lstStyle/>
                    <a:p>
                      <a:pPr algn="ctr" fontAlgn="ctr"/>
                      <a:r>
                        <a:rPr lang="en-US" sz="800" b="1" i="0" u="none" strike="noStrike" dirty="0">
                          <a:solidFill>
                            <a:srgbClr val="000000"/>
                          </a:solidFill>
                          <a:effectLst/>
                          <a:latin typeface="Segoe UI"/>
                        </a:rPr>
                        <a:t>-14%</a:t>
                      </a:r>
                    </a:p>
                  </a:txBody>
                  <a:tcPr marL="3834" marR="3834" marT="3834" marB="0" anchor="ctr">
                    <a:lnL>
                      <a:noFill/>
                    </a:lnL>
                    <a:lnR>
                      <a:noFill/>
                    </a:lnR>
                    <a:lnT>
                      <a:noFill/>
                    </a:lnT>
                    <a:lnB>
                      <a:noFill/>
                    </a:lnB>
                    <a:solidFill>
                      <a:srgbClr val="FAC5C8"/>
                    </a:solidFill>
                  </a:tcPr>
                </a:tc>
                <a:tc>
                  <a:txBody>
                    <a:bodyPr/>
                    <a:lstStyle/>
                    <a:p>
                      <a:pPr algn="ctr" fontAlgn="ctr"/>
                      <a:r>
                        <a:rPr lang="en-US" sz="800" b="1" i="0" u="none" strike="noStrike" dirty="0">
                          <a:solidFill>
                            <a:srgbClr val="000000"/>
                          </a:solidFill>
                          <a:effectLst/>
                          <a:latin typeface="Segoe UI"/>
                        </a:rPr>
                        <a:t>-17%</a:t>
                      </a:r>
                    </a:p>
                  </a:txBody>
                  <a:tcPr marL="3834" marR="3834" marT="3834" marB="0" anchor="ctr">
                    <a:lnL>
                      <a:noFill/>
                    </a:lnL>
                    <a:lnR>
                      <a:noFill/>
                    </a:lnR>
                    <a:lnT>
                      <a:noFill/>
                    </a:lnT>
                    <a:lnB>
                      <a:noFill/>
                    </a:lnB>
                    <a:solidFill>
                      <a:srgbClr val="FABABC"/>
                    </a:solidFill>
                  </a:tcPr>
                </a:tc>
                <a:tc>
                  <a:txBody>
                    <a:bodyPr/>
                    <a:lstStyle/>
                    <a:p>
                      <a:pPr algn="ctr" fontAlgn="ctr"/>
                      <a:r>
                        <a:rPr lang="en-US" sz="800" b="1" i="0" u="none" strike="noStrike" dirty="0">
                          <a:solidFill>
                            <a:srgbClr val="000000"/>
                          </a:solidFill>
                          <a:effectLst/>
                          <a:latin typeface="Segoe UI"/>
                        </a:rPr>
                        <a:t>0%</a:t>
                      </a:r>
                    </a:p>
                  </a:txBody>
                  <a:tcPr marL="3834" marR="3834" marT="3834" marB="0" anchor="ctr">
                    <a:lnL>
                      <a:noFill/>
                    </a:lnL>
                    <a:lnR>
                      <a:noFill/>
                    </a:lnR>
                    <a:lnT>
                      <a:noFill/>
                    </a:lnT>
                    <a:lnB>
                      <a:noFill/>
                    </a:lnB>
                    <a:solidFill>
                      <a:srgbClr val="FCFCFF"/>
                    </a:solidFill>
                  </a:tcPr>
                </a:tc>
                <a:tc>
                  <a:txBody>
                    <a:bodyPr/>
                    <a:lstStyle/>
                    <a:p>
                      <a:pPr algn="ctr" fontAlgn="ctr"/>
                      <a:r>
                        <a:rPr lang="en-US" sz="800" b="1" i="0" u="none" strike="noStrike" dirty="0">
                          <a:solidFill>
                            <a:srgbClr val="000000"/>
                          </a:solidFill>
                          <a:effectLst/>
                          <a:latin typeface="Segoe UI"/>
                        </a:rPr>
                        <a:t>4%</a:t>
                      </a:r>
                    </a:p>
                  </a:txBody>
                  <a:tcPr marL="3834" marR="3834" marT="3834" marB="0" anchor="ctr">
                    <a:lnL>
                      <a:noFill/>
                    </a:lnL>
                    <a:lnR>
                      <a:noFill/>
                    </a:lnR>
                    <a:lnT>
                      <a:noFill/>
                    </a:lnT>
                    <a:lnB>
                      <a:noFill/>
                    </a:lnB>
                    <a:solidFill>
                      <a:srgbClr val="E8EEF8"/>
                    </a:solidFill>
                  </a:tcPr>
                </a:tc>
                <a:tc>
                  <a:txBody>
                    <a:bodyPr/>
                    <a:lstStyle/>
                    <a:p>
                      <a:pPr algn="ctr" fontAlgn="ctr"/>
                      <a:r>
                        <a:rPr lang="en-US" sz="800" b="1" i="0" u="none" strike="noStrike" dirty="0">
                          <a:solidFill>
                            <a:srgbClr val="000000"/>
                          </a:solidFill>
                          <a:effectLst/>
                          <a:latin typeface="Segoe UI"/>
                        </a:rPr>
                        <a:t>1%</a:t>
                      </a:r>
                    </a:p>
                  </a:txBody>
                  <a:tcPr marL="3834" marR="3834" marT="3834" marB="0" anchor="ctr">
                    <a:lnL>
                      <a:noFill/>
                    </a:lnL>
                    <a:lnR>
                      <a:noFill/>
                    </a:lnR>
                    <a:lnT>
                      <a:noFill/>
                    </a:lnT>
                    <a:lnB>
                      <a:noFill/>
                    </a:lnB>
                    <a:solidFill>
                      <a:srgbClr val="F7F9FE"/>
                    </a:solidFill>
                  </a:tcPr>
                </a:tc>
                <a:tc>
                  <a:txBody>
                    <a:bodyPr/>
                    <a:lstStyle/>
                    <a:p>
                      <a:pPr algn="ctr" fontAlgn="ctr"/>
                      <a:r>
                        <a:rPr lang="en-US" sz="800" b="1" i="0" u="none" strike="noStrike" dirty="0">
                          <a:solidFill>
                            <a:srgbClr val="000000"/>
                          </a:solidFill>
                          <a:effectLst/>
                          <a:latin typeface="Segoe UI"/>
                        </a:rPr>
                        <a:t>-5%</a:t>
                      </a:r>
                    </a:p>
                  </a:txBody>
                  <a:tcPr marL="3834" marR="3834" marT="3834" marB="0" anchor="ctr">
                    <a:lnL>
                      <a:noFill/>
                    </a:lnL>
                    <a:lnR>
                      <a:noFill/>
                    </a:lnR>
                    <a:lnT>
                      <a:noFill/>
                    </a:lnT>
                    <a:lnB>
                      <a:noFill/>
                    </a:lnB>
                    <a:solidFill>
                      <a:srgbClr val="FBE8EB"/>
                    </a:solidFill>
                  </a:tcPr>
                </a:tc>
                <a:tc>
                  <a:txBody>
                    <a:bodyPr/>
                    <a:lstStyle/>
                    <a:p>
                      <a:pPr algn="ctr" fontAlgn="ctr"/>
                      <a:r>
                        <a:rPr lang="en-US" sz="800" b="1" i="0" u="none" strike="noStrike" dirty="0">
                          <a:solidFill>
                            <a:srgbClr val="000000"/>
                          </a:solidFill>
                          <a:effectLst/>
                          <a:latin typeface="Segoe UI"/>
                        </a:rPr>
                        <a:t>14%</a:t>
                      </a:r>
                    </a:p>
                  </a:txBody>
                  <a:tcPr marL="3834" marR="3834" marT="3834" marB="0" anchor="ctr">
                    <a:lnL>
                      <a:noFill/>
                    </a:lnL>
                    <a:lnR>
                      <a:noFill/>
                    </a:lnR>
                    <a:lnT>
                      <a:noFill/>
                    </a:lnT>
                    <a:lnB>
                      <a:noFill/>
                    </a:lnB>
                    <a:solidFill>
                      <a:srgbClr val="B3C9E6"/>
                    </a:solidFill>
                  </a:tcPr>
                </a:tc>
                <a:tc>
                  <a:txBody>
                    <a:bodyPr/>
                    <a:lstStyle/>
                    <a:p>
                      <a:pPr algn="ctr" fontAlgn="ctr"/>
                      <a:r>
                        <a:rPr lang="en-US" sz="800" b="1" i="0" u="none" strike="noStrike" dirty="0">
                          <a:solidFill>
                            <a:srgbClr val="000000"/>
                          </a:solidFill>
                          <a:effectLst/>
                          <a:latin typeface="Segoe UI"/>
                        </a:rPr>
                        <a:t>-5%</a:t>
                      </a:r>
                    </a:p>
                  </a:txBody>
                  <a:tcPr marL="3834" marR="3834" marT="3834" marB="0" anchor="ctr">
                    <a:lnL>
                      <a:noFill/>
                    </a:lnL>
                    <a:lnR>
                      <a:noFill/>
                    </a:lnR>
                    <a:lnT>
                      <a:noFill/>
                    </a:lnT>
                    <a:lnB>
                      <a:noFill/>
                    </a:lnB>
                    <a:solidFill>
                      <a:srgbClr val="FBE8EB"/>
                    </a:solidFill>
                  </a:tcPr>
                </a:tc>
                <a:tc>
                  <a:txBody>
                    <a:bodyPr/>
                    <a:lstStyle/>
                    <a:p>
                      <a:pPr algn="ctr" fontAlgn="ctr"/>
                      <a:r>
                        <a:rPr lang="en-US" sz="800" b="1" i="0" u="none" strike="noStrike" dirty="0">
                          <a:solidFill>
                            <a:srgbClr val="000000"/>
                          </a:solidFill>
                          <a:effectLst/>
                          <a:latin typeface="Segoe UI"/>
                        </a:rPr>
                        <a:t>13%</a:t>
                      </a:r>
                    </a:p>
                  </a:txBody>
                  <a:tcPr marL="3834" marR="3834" marT="3834" marB="0" anchor="ctr">
                    <a:lnL>
                      <a:noFill/>
                    </a:lnL>
                    <a:lnR>
                      <a:noFill/>
                    </a:lnR>
                    <a:lnT>
                      <a:noFill/>
                    </a:lnT>
                    <a:lnB>
                      <a:noFill/>
                    </a:lnB>
                    <a:solidFill>
                      <a:srgbClr val="B9CDE8"/>
                    </a:solidFill>
                  </a:tcPr>
                </a:tc>
                <a:tc>
                  <a:txBody>
                    <a:bodyPr/>
                    <a:lstStyle/>
                    <a:p>
                      <a:pPr algn="ctr" fontAlgn="ctr"/>
                      <a:r>
                        <a:rPr lang="en-US" sz="800" b="1" i="0" u="none" strike="noStrike" dirty="0">
                          <a:solidFill>
                            <a:srgbClr val="000000"/>
                          </a:solidFill>
                          <a:effectLst/>
                          <a:latin typeface="Segoe UI"/>
                        </a:rPr>
                        <a:t>-23%</a:t>
                      </a:r>
                    </a:p>
                  </a:txBody>
                  <a:tcPr marL="3834" marR="3834" marT="3834" marB="0" anchor="ctr">
                    <a:lnL>
                      <a:noFill/>
                    </a:lnL>
                    <a:lnR>
                      <a:noFill/>
                    </a:lnR>
                    <a:lnT>
                      <a:noFill/>
                    </a:lnT>
                    <a:lnB>
                      <a:noFill/>
                    </a:lnB>
                    <a:solidFill>
                      <a:srgbClr val="F9A3A5"/>
                    </a:solidFill>
                  </a:tcPr>
                </a:tc>
                <a:tc>
                  <a:txBody>
                    <a:bodyPr/>
                    <a:lstStyle/>
                    <a:p>
                      <a:pPr algn="ctr" fontAlgn="ctr"/>
                      <a:r>
                        <a:rPr lang="en-US" sz="800" b="1" i="0" u="none" strike="noStrike" dirty="0">
                          <a:solidFill>
                            <a:srgbClr val="000000"/>
                          </a:solidFill>
                          <a:effectLst/>
                          <a:latin typeface="Segoe UI"/>
                        </a:rPr>
                        <a:t>3%</a:t>
                      </a:r>
                    </a:p>
                  </a:txBody>
                  <a:tcPr marL="3834" marR="3834" marT="3834" marB="0" anchor="ctr">
                    <a:lnL>
                      <a:noFill/>
                    </a:lnL>
                    <a:lnR>
                      <a:noFill/>
                    </a:lnR>
                    <a:lnT>
                      <a:noFill/>
                    </a:lnT>
                    <a:lnB>
                      <a:noFill/>
                    </a:lnB>
                    <a:solidFill>
                      <a:srgbClr val="EDF1FA"/>
                    </a:solidFill>
                  </a:tcPr>
                </a:tc>
                <a:tc>
                  <a:txBody>
                    <a:bodyPr/>
                    <a:lstStyle/>
                    <a:p>
                      <a:pPr algn="ctr" fontAlgn="ctr"/>
                      <a:r>
                        <a:rPr lang="en-US" sz="800" b="1" i="0" u="none" strike="noStrike" dirty="0">
                          <a:solidFill>
                            <a:srgbClr val="000000"/>
                          </a:solidFill>
                          <a:effectLst/>
                          <a:latin typeface="Segoe UI"/>
                        </a:rPr>
                        <a:t>-18%</a:t>
                      </a:r>
                    </a:p>
                  </a:txBody>
                  <a:tcPr marL="3834" marR="3834" marT="3834" marB="0" anchor="ctr">
                    <a:lnL>
                      <a:noFill/>
                    </a:lnL>
                    <a:lnR>
                      <a:noFill/>
                    </a:lnR>
                    <a:lnT>
                      <a:noFill/>
                    </a:lnT>
                    <a:lnB>
                      <a:noFill/>
                    </a:lnB>
                    <a:solidFill>
                      <a:srgbClr val="FAB6B8"/>
                    </a:solidFill>
                  </a:tcPr>
                </a:tc>
                <a:tc>
                  <a:txBody>
                    <a:bodyPr/>
                    <a:lstStyle/>
                    <a:p>
                      <a:pPr algn="ctr" fontAlgn="ctr"/>
                      <a:r>
                        <a:rPr lang="en-US" sz="800" b="1" i="0" u="none" strike="noStrike" dirty="0">
                          <a:solidFill>
                            <a:srgbClr val="000000"/>
                          </a:solidFill>
                          <a:effectLst/>
                          <a:latin typeface="Segoe UI"/>
                        </a:rPr>
                        <a:t>-13%</a:t>
                      </a:r>
                    </a:p>
                  </a:txBody>
                  <a:tcPr marL="3834" marR="3834" marT="3834" marB="0" anchor="ctr">
                    <a:lnL>
                      <a:noFill/>
                    </a:lnL>
                    <a:lnR>
                      <a:noFill/>
                    </a:lnR>
                    <a:lnT>
                      <a:noFill/>
                    </a:lnT>
                    <a:lnB>
                      <a:noFill/>
                    </a:lnB>
                    <a:solidFill>
                      <a:srgbClr val="FAC9CC"/>
                    </a:solidFill>
                  </a:tcPr>
                </a:tc>
                <a:tc>
                  <a:txBody>
                    <a:bodyPr/>
                    <a:lstStyle/>
                    <a:p>
                      <a:pPr algn="ctr" fontAlgn="ctr"/>
                      <a:r>
                        <a:rPr lang="en-US" sz="800" b="1" i="0" u="none" strike="noStrike" dirty="0">
                          <a:solidFill>
                            <a:srgbClr val="000000"/>
                          </a:solidFill>
                          <a:effectLst/>
                          <a:latin typeface="Segoe UI"/>
                        </a:rPr>
                        <a:t>-15%</a:t>
                      </a:r>
                    </a:p>
                  </a:txBody>
                  <a:tcPr marL="3834" marR="3834" marT="3834" marB="0" anchor="ctr">
                    <a:lnL>
                      <a:noFill/>
                    </a:lnL>
                    <a:lnR>
                      <a:noFill/>
                    </a:lnR>
                    <a:lnT>
                      <a:noFill/>
                    </a:lnT>
                    <a:lnB>
                      <a:noFill/>
                    </a:lnB>
                    <a:solidFill>
                      <a:srgbClr val="FAC1C4"/>
                    </a:solidFill>
                  </a:tcPr>
                </a:tc>
                <a:tc>
                  <a:txBody>
                    <a:bodyPr/>
                    <a:lstStyle/>
                    <a:p>
                      <a:pPr algn="ctr" fontAlgn="ctr"/>
                      <a:r>
                        <a:rPr lang="en-US" sz="800" b="1" i="0" u="none" strike="noStrike" dirty="0">
                          <a:solidFill>
                            <a:srgbClr val="000000"/>
                          </a:solidFill>
                          <a:effectLst/>
                          <a:latin typeface="Segoe UI"/>
                        </a:rPr>
                        <a:t>-9%</a:t>
                      </a:r>
                    </a:p>
                  </a:txBody>
                  <a:tcPr marL="3834" marR="3834" marT="3834" marB="0" anchor="ctr">
                    <a:lnL>
                      <a:noFill/>
                    </a:lnL>
                    <a:lnR>
                      <a:noFill/>
                    </a:lnR>
                    <a:lnT>
                      <a:noFill/>
                    </a:lnT>
                    <a:lnB>
                      <a:noFill/>
                    </a:lnB>
                    <a:solidFill>
                      <a:srgbClr val="FBD9DB"/>
                    </a:solidFill>
                  </a:tcPr>
                </a:tc>
                <a:tc>
                  <a:txBody>
                    <a:bodyPr/>
                    <a:lstStyle/>
                    <a:p>
                      <a:pPr algn="ctr" fontAlgn="ctr"/>
                      <a:r>
                        <a:rPr lang="en-US" sz="800" b="1" i="0" u="none" strike="noStrike" dirty="0">
                          <a:solidFill>
                            <a:srgbClr val="000000"/>
                          </a:solidFill>
                          <a:effectLst/>
                          <a:latin typeface="Segoe UI"/>
                        </a:rPr>
                        <a:t>8%</a:t>
                      </a:r>
                    </a:p>
                  </a:txBody>
                  <a:tcPr marL="3834" marR="3834" marT="3834" marB="0" anchor="ctr">
                    <a:lnL>
                      <a:noFill/>
                    </a:lnL>
                    <a:lnR>
                      <a:noFill/>
                    </a:lnR>
                    <a:lnT>
                      <a:noFill/>
                    </a:lnT>
                    <a:lnB>
                      <a:noFill/>
                    </a:lnB>
                    <a:solidFill>
                      <a:srgbClr val="D3DFF1"/>
                    </a:solidFill>
                  </a:tcPr>
                </a:tc>
                <a:tc>
                  <a:txBody>
                    <a:bodyPr/>
                    <a:lstStyle/>
                    <a:p>
                      <a:pPr algn="ctr" fontAlgn="ctr"/>
                      <a:r>
                        <a:rPr lang="en-US" sz="800" b="1" i="0" u="none" strike="noStrike" dirty="0">
                          <a:solidFill>
                            <a:srgbClr val="000000"/>
                          </a:solidFill>
                          <a:effectLst/>
                          <a:latin typeface="Segoe UI"/>
                        </a:rPr>
                        <a:t>13%</a:t>
                      </a:r>
                    </a:p>
                  </a:txBody>
                  <a:tcPr marL="3834" marR="3834" marT="3834" marB="0" anchor="ctr">
                    <a:lnL>
                      <a:noFill/>
                    </a:lnL>
                    <a:lnR>
                      <a:noFill/>
                    </a:lnR>
                    <a:lnT>
                      <a:noFill/>
                    </a:lnT>
                    <a:lnB>
                      <a:noFill/>
                    </a:lnB>
                    <a:solidFill>
                      <a:srgbClr val="B9CDE8"/>
                    </a:solidFill>
                  </a:tcPr>
                </a:tc>
                <a:tc>
                  <a:txBody>
                    <a:bodyPr/>
                    <a:lstStyle/>
                    <a:p>
                      <a:pPr algn="ctr" fontAlgn="ctr"/>
                      <a:r>
                        <a:rPr lang="en-US" sz="800" b="1" i="0" u="none" strike="noStrike" dirty="0">
                          <a:solidFill>
                            <a:srgbClr val="000000"/>
                          </a:solidFill>
                          <a:effectLst/>
                          <a:latin typeface="Segoe UI"/>
                        </a:rPr>
                        <a:t>-3%</a:t>
                      </a:r>
                    </a:p>
                  </a:txBody>
                  <a:tcPr marL="3834" marR="3834" marT="3834" marB="0" anchor="ctr">
                    <a:lnL>
                      <a:noFill/>
                    </a:lnL>
                    <a:lnR>
                      <a:noFill/>
                    </a:lnR>
                    <a:lnT>
                      <a:noFill/>
                    </a:lnT>
                    <a:lnB>
                      <a:noFill/>
                    </a:lnB>
                    <a:solidFill>
                      <a:srgbClr val="FBF0F3"/>
                    </a:solidFill>
                  </a:tcPr>
                </a:tc>
                <a:tc>
                  <a:txBody>
                    <a:bodyPr/>
                    <a:lstStyle/>
                    <a:p>
                      <a:pPr algn="ctr" fontAlgn="ctr"/>
                      <a:r>
                        <a:rPr lang="en-US" sz="800" b="1" i="0" u="none" strike="noStrike" dirty="0">
                          <a:solidFill>
                            <a:srgbClr val="000000"/>
                          </a:solidFill>
                          <a:effectLst/>
                          <a:latin typeface="Segoe UI"/>
                        </a:rPr>
                        <a:t>4%</a:t>
                      </a:r>
                    </a:p>
                  </a:txBody>
                  <a:tcPr marL="3834" marR="3834" marT="3834" marB="0" anchor="ctr">
                    <a:lnL>
                      <a:noFill/>
                    </a:lnL>
                    <a:lnR>
                      <a:noFill/>
                    </a:lnR>
                    <a:lnT>
                      <a:noFill/>
                    </a:lnT>
                    <a:lnB>
                      <a:noFill/>
                    </a:lnB>
                    <a:solidFill>
                      <a:srgbClr val="E8EEF8"/>
                    </a:solidFill>
                  </a:tcPr>
                </a:tc>
                <a:tc>
                  <a:txBody>
                    <a:bodyPr/>
                    <a:lstStyle/>
                    <a:p>
                      <a:pPr algn="ctr" fontAlgn="ctr"/>
                      <a:r>
                        <a:rPr lang="en-US" sz="800" b="1" i="0" u="none" strike="noStrike" dirty="0">
                          <a:solidFill>
                            <a:srgbClr val="000000"/>
                          </a:solidFill>
                          <a:effectLst/>
                          <a:latin typeface="Segoe UI"/>
                        </a:rPr>
                        <a:t>5%</a:t>
                      </a:r>
                    </a:p>
                  </a:txBody>
                  <a:tcPr marL="3834" marR="3834" marT="3834" marB="0" anchor="ctr">
                    <a:lnL>
                      <a:noFill/>
                    </a:lnL>
                    <a:lnR>
                      <a:noFill/>
                    </a:lnR>
                    <a:lnT>
                      <a:noFill/>
                    </a:lnT>
                    <a:lnB>
                      <a:noFill/>
                    </a:lnB>
                    <a:solidFill>
                      <a:srgbClr val="E2EAF6"/>
                    </a:solidFill>
                  </a:tcPr>
                </a:tc>
                <a:tc>
                  <a:txBody>
                    <a:bodyPr/>
                    <a:lstStyle/>
                    <a:p>
                      <a:pPr algn="ctr" fontAlgn="ctr"/>
                      <a:r>
                        <a:rPr lang="en-US" sz="800" b="1" i="0" u="none" strike="noStrike" dirty="0">
                          <a:solidFill>
                            <a:srgbClr val="000000"/>
                          </a:solidFill>
                          <a:effectLst/>
                          <a:latin typeface="Segoe UI"/>
                        </a:rPr>
                        <a:t>9%</a:t>
                      </a:r>
                    </a:p>
                  </a:txBody>
                  <a:tcPr marL="3834" marR="3834" marT="3834" marB="0" anchor="ctr">
                    <a:lnL>
                      <a:noFill/>
                    </a:lnL>
                    <a:lnR>
                      <a:noFill/>
                    </a:lnR>
                    <a:lnT>
                      <a:noFill/>
                    </a:lnT>
                    <a:lnB>
                      <a:noFill/>
                    </a:lnB>
                    <a:solidFill>
                      <a:srgbClr val="CDDBEF"/>
                    </a:solidFill>
                  </a:tcPr>
                </a:tc>
              </a:tr>
              <a:tr h="388280">
                <a:tc>
                  <a:txBody>
                    <a:bodyPr/>
                    <a:lstStyle/>
                    <a:p>
                      <a:pPr algn="l" rtl="0" fontAlgn="b"/>
                      <a:r>
                        <a:rPr lang="en-US" sz="900" b="1" i="0" u="none" strike="noStrike" dirty="0">
                          <a:solidFill>
                            <a:srgbClr val="FFFFFF"/>
                          </a:solidFill>
                          <a:effectLst/>
                          <a:latin typeface="Calibri"/>
                        </a:rPr>
                        <a:t>Not talked to me or told me anything about online </a:t>
                      </a:r>
                      <a:r>
                        <a:rPr lang="en-US" sz="900" b="1" i="0" u="none" strike="noStrike" dirty="0" smtClean="0">
                          <a:solidFill>
                            <a:srgbClr val="FFFFFF"/>
                          </a:solidFill>
                          <a:effectLst/>
                          <a:latin typeface="Calibri"/>
                        </a:rPr>
                        <a:t>bullying</a:t>
                      </a:r>
                      <a:endParaRPr lang="en-US" sz="900" b="1" i="0" u="none" strike="noStrike" dirty="0">
                        <a:solidFill>
                          <a:srgbClr val="FFFFFF"/>
                        </a:solidFill>
                        <a:effectLst/>
                        <a:latin typeface="Calibri"/>
                      </a:endParaRPr>
                    </a:p>
                  </a:txBody>
                  <a:tcPr marL="3834" marR="3834" marT="383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2060"/>
                    </a:solidFill>
                  </a:tcPr>
                </a:tc>
                <a:tc>
                  <a:txBody>
                    <a:bodyPr/>
                    <a:lstStyle/>
                    <a:p>
                      <a:pPr algn="ctr" fontAlgn="ctr"/>
                      <a:r>
                        <a:rPr lang="en-US" sz="800" b="1" i="0" u="none" strike="noStrike" dirty="0">
                          <a:solidFill>
                            <a:srgbClr val="000000"/>
                          </a:solidFill>
                          <a:effectLst/>
                          <a:latin typeface="Calibri"/>
                        </a:rPr>
                        <a:t>14%</a:t>
                      </a:r>
                    </a:p>
                  </a:txBody>
                  <a:tcPr marL="3834" marR="3834" marT="3834"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1" i="0" u="none" strike="noStrike" dirty="0">
                          <a:solidFill>
                            <a:srgbClr val="000000"/>
                          </a:solidFill>
                          <a:effectLst/>
                          <a:latin typeface="Segoe UI"/>
                        </a:rPr>
                        <a:t>14%</a:t>
                      </a:r>
                    </a:p>
                  </a:txBody>
                  <a:tcPr marL="3834" marR="3834" marT="3834" marB="0" anchor="ctr">
                    <a:lnL w="6350" cap="flat" cmpd="sng" algn="ctr">
                      <a:solidFill>
                        <a:srgbClr val="000000"/>
                      </a:solidFill>
                      <a:prstDash val="solid"/>
                      <a:round/>
                      <a:headEnd type="none" w="med" len="med"/>
                      <a:tailEnd type="none" w="med" len="med"/>
                    </a:lnL>
                    <a:lnR>
                      <a:noFill/>
                    </a:lnR>
                    <a:lnT>
                      <a:noFill/>
                    </a:lnT>
                    <a:lnB>
                      <a:noFill/>
                    </a:lnB>
                    <a:solidFill>
                      <a:srgbClr val="B3C9E6"/>
                    </a:solidFill>
                  </a:tcPr>
                </a:tc>
                <a:tc>
                  <a:txBody>
                    <a:bodyPr/>
                    <a:lstStyle/>
                    <a:p>
                      <a:pPr algn="ctr" fontAlgn="ctr"/>
                      <a:r>
                        <a:rPr lang="en-US" sz="800" b="1" i="0" u="none" strike="noStrike" dirty="0">
                          <a:solidFill>
                            <a:srgbClr val="000000"/>
                          </a:solidFill>
                          <a:effectLst/>
                          <a:latin typeface="Segoe UI"/>
                        </a:rPr>
                        <a:t>19%</a:t>
                      </a:r>
                    </a:p>
                  </a:txBody>
                  <a:tcPr marL="3834" marR="3834" marT="3834" marB="0" anchor="ctr">
                    <a:lnL>
                      <a:noFill/>
                    </a:lnL>
                    <a:lnR>
                      <a:noFill/>
                    </a:lnR>
                    <a:lnT>
                      <a:noFill/>
                    </a:lnT>
                    <a:lnB>
                      <a:noFill/>
                    </a:lnB>
                    <a:solidFill>
                      <a:srgbClr val="99B7DD"/>
                    </a:solidFill>
                  </a:tcPr>
                </a:tc>
                <a:tc>
                  <a:txBody>
                    <a:bodyPr/>
                    <a:lstStyle/>
                    <a:p>
                      <a:pPr algn="ctr" fontAlgn="ctr"/>
                      <a:r>
                        <a:rPr lang="en-US" sz="800" b="1" i="0" u="none" strike="noStrike" dirty="0">
                          <a:solidFill>
                            <a:srgbClr val="000000"/>
                          </a:solidFill>
                          <a:effectLst/>
                          <a:latin typeface="Segoe UI"/>
                        </a:rPr>
                        <a:t>13%</a:t>
                      </a:r>
                    </a:p>
                  </a:txBody>
                  <a:tcPr marL="3834" marR="3834" marT="3834" marB="0" anchor="ctr">
                    <a:lnL>
                      <a:noFill/>
                    </a:lnL>
                    <a:lnR>
                      <a:noFill/>
                    </a:lnR>
                    <a:lnT>
                      <a:noFill/>
                    </a:lnT>
                    <a:lnB>
                      <a:noFill/>
                    </a:lnB>
                    <a:solidFill>
                      <a:srgbClr val="B9CDE8"/>
                    </a:solidFill>
                  </a:tcPr>
                </a:tc>
                <a:tc>
                  <a:txBody>
                    <a:bodyPr/>
                    <a:lstStyle/>
                    <a:p>
                      <a:pPr algn="ctr" fontAlgn="ctr"/>
                      <a:r>
                        <a:rPr lang="en-US" sz="800" b="1" i="0" u="none" strike="noStrike" dirty="0">
                          <a:solidFill>
                            <a:srgbClr val="000000"/>
                          </a:solidFill>
                          <a:effectLst/>
                          <a:latin typeface="Segoe UI"/>
                        </a:rPr>
                        <a:t>2%</a:t>
                      </a:r>
                    </a:p>
                  </a:txBody>
                  <a:tcPr marL="3834" marR="3834" marT="3834" marB="0" anchor="ctr">
                    <a:lnL>
                      <a:noFill/>
                    </a:lnL>
                    <a:lnR>
                      <a:noFill/>
                    </a:lnR>
                    <a:lnT>
                      <a:noFill/>
                    </a:lnT>
                    <a:lnB>
                      <a:noFill/>
                    </a:lnB>
                    <a:solidFill>
                      <a:srgbClr val="F2F5FC"/>
                    </a:solidFill>
                  </a:tcPr>
                </a:tc>
                <a:tc>
                  <a:txBody>
                    <a:bodyPr/>
                    <a:lstStyle/>
                    <a:p>
                      <a:pPr algn="ctr" fontAlgn="ctr"/>
                      <a:r>
                        <a:rPr lang="en-US" sz="800" b="1" i="0" u="none" strike="noStrike" dirty="0">
                          <a:solidFill>
                            <a:srgbClr val="000000"/>
                          </a:solidFill>
                          <a:effectLst/>
                          <a:latin typeface="Segoe UI"/>
                        </a:rPr>
                        <a:t>-14%</a:t>
                      </a:r>
                    </a:p>
                  </a:txBody>
                  <a:tcPr marL="3834" marR="3834" marT="3834" marB="0" anchor="ctr">
                    <a:lnL>
                      <a:noFill/>
                    </a:lnL>
                    <a:lnR>
                      <a:noFill/>
                    </a:lnR>
                    <a:lnT>
                      <a:noFill/>
                    </a:lnT>
                    <a:lnB>
                      <a:noFill/>
                    </a:lnB>
                    <a:solidFill>
                      <a:srgbClr val="FAC5C8"/>
                    </a:solidFill>
                  </a:tcPr>
                </a:tc>
                <a:tc>
                  <a:txBody>
                    <a:bodyPr/>
                    <a:lstStyle/>
                    <a:p>
                      <a:pPr algn="ctr" fontAlgn="ctr"/>
                      <a:r>
                        <a:rPr lang="en-US" sz="800" b="1" i="0" u="none" strike="noStrike" dirty="0">
                          <a:solidFill>
                            <a:srgbClr val="000000"/>
                          </a:solidFill>
                          <a:effectLst/>
                          <a:latin typeface="Segoe UI"/>
                        </a:rPr>
                        <a:t>-15%</a:t>
                      </a:r>
                    </a:p>
                  </a:txBody>
                  <a:tcPr marL="3834" marR="3834" marT="3834" marB="0" anchor="ctr">
                    <a:lnL>
                      <a:noFill/>
                    </a:lnL>
                    <a:lnR>
                      <a:noFill/>
                    </a:lnR>
                    <a:lnT>
                      <a:noFill/>
                    </a:lnT>
                    <a:lnB>
                      <a:noFill/>
                    </a:lnB>
                    <a:solidFill>
                      <a:srgbClr val="FAC1C4"/>
                    </a:solidFill>
                  </a:tcPr>
                </a:tc>
                <a:tc>
                  <a:txBody>
                    <a:bodyPr/>
                    <a:lstStyle/>
                    <a:p>
                      <a:pPr algn="ctr" fontAlgn="ctr"/>
                      <a:r>
                        <a:rPr lang="en-US" sz="800" b="1" i="0" u="none" strike="noStrike" dirty="0">
                          <a:solidFill>
                            <a:srgbClr val="000000"/>
                          </a:solidFill>
                          <a:effectLst/>
                          <a:latin typeface="Segoe UI"/>
                        </a:rPr>
                        <a:t>2%</a:t>
                      </a:r>
                    </a:p>
                  </a:txBody>
                  <a:tcPr marL="3834" marR="3834" marT="3834" marB="0" anchor="ctr">
                    <a:lnL>
                      <a:noFill/>
                    </a:lnL>
                    <a:lnR>
                      <a:noFill/>
                    </a:lnR>
                    <a:lnT>
                      <a:noFill/>
                    </a:lnT>
                    <a:lnB>
                      <a:noFill/>
                    </a:lnB>
                    <a:solidFill>
                      <a:srgbClr val="F2F5FC"/>
                    </a:solidFill>
                  </a:tcPr>
                </a:tc>
                <a:tc>
                  <a:txBody>
                    <a:bodyPr/>
                    <a:lstStyle/>
                    <a:p>
                      <a:pPr algn="ctr" fontAlgn="ctr"/>
                      <a:r>
                        <a:rPr lang="en-US" sz="800" b="1" i="0" u="none" strike="noStrike" dirty="0">
                          <a:solidFill>
                            <a:srgbClr val="000000"/>
                          </a:solidFill>
                          <a:effectLst/>
                          <a:latin typeface="Segoe UI"/>
                        </a:rPr>
                        <a:t>1%</a:t>
                      </a:r>
                    </a:p>
                  </a:txBody>
                  <a:tcPr marL="3834" marR="3834" marT="3834" marB="0" anchor="ctr">
                    <a:lnL>
                      <a:noFill/>
                    </a:lnL>
                    <a:lnR>
                      <a:noFill/>
                    </a:lnR>
                    <a:lnT>
                      <a:noFill/>
                    </a:lnT>
                    <a:lnB>
                      <a:noFill/>
                    </a:lnB>
                    <a:solidFill>
                      <a:srgbClr val="F7F9FE"/>
                    </a:solidFill>
                  </a:tcPr>
                </a:tc>
                <a:tc>
                  <a:txBody>
                    <a:bodyPr/>
                    <a:lstStyle/>
                    <a:p>
                      <a:pPr algn="ctr" fontAlgn="ctr"/>
                      <a:r>
                        <a:rPr lang="en-US" sz="800" b="1" i="0" u="none" strike="noStrike" dirty="0">
                          <a:solidFill>
                            <a:srgbClr val="000000"/>
                          </a:solidFill>
                          <a:effectLst/>
                          <a:latin typeface="Segoe UI"/>
                        </a:rPr>
                        <a:t>9%</a:t>
                      </a:r>
                    </a:p>
                  </a:txBody>
                  <a:tcPr marL="3834" marR="3834" marT="3834" marB="0" anchor="ctr">
                    <a:lnL>
                      <a:noFill/>
                    </a:lnL>
                    <a:lnR>
                      <a:noFill/>
                    </a:lnR>
                    <a:lnT>
                      <a:noFill/>
                    </a:lnT>
                    <a:lnB>
                      <a:noFill/>
                    </a:lnB>
                    <a:solidFill>
                      <a:srgbClr val="CDDBEF"/>
                    </a:solidFill>
                  </a:tcPr>
                </a:tc>
                <a:tc>
                  <a:txBody>
                    <a:bodyPr/>
                    <a:lstStyle/>
                    <a:p>
                      <a:pPr algn="ctr" fontAlgn="ctr"/>
                      <a:r>
                        <a:rPr lang="en-US" sz="800" b="1" i="0" u="none" strike="noStrike" dirty="0">
                          <a:solidFill>
                            <a:srgbClr val="000000"/>
                          </a:solidFill>
                          <a:effectLst/>
                          <a:latin typeface="Segoe UI"/>
                        </a:rPr>
                        <a:t>-7%</a:t>
                      </a:r>
                    </a:p>
                  </a:txBody>
                  <a:tcPr marL="3834" marR="3834" marT="3834" marB="0" anchor="ctr">
                    <a:lnL>
                      <a:noFill/>
                    </a:lnL>
                    <a:lnR>
                      <a:noFill/>
                    </a:lnR>
                    <a:lnT>
                      <a:noFill/>
                    </a:lnT>
                    <a:lnB>
                      <a:noFill/>
                    </a:lnB>
                    <a:solidFill>
                      <a:srgbClr val="FBE0E3"/>
                    </a:solidFill>
                  </a:tcPr>
                </a:tc>
                <a:tc>
                  <a:txBody>
                    <a:bodyPr/>
                    <a:lstStyle/>
                    <a:p>
                      <a:pPr algn="ctr" fontAlgn="ctr"/>
                      <a:r>
                        <a:rPr lang="en-US" sz="800" b="1" i="0" u="none" strike="noStrike" dirty="0">
                          <a:solidFill>
                            <a:srgbClr val="000000"/>
                          </a:solidFill>
                          <a:effectLst/>
                          <a:latin typeface="Segoe UI"/>
                        </a:rPr>
                        <a:t>5%</a:t>
                      </a:r>
                    </a:p>
                  </a:txBody>
                  <a:tcPr marL="3834" marR="3834" marT="3834" marB="0" anchor="ctr">
                    <a:lnL>
                      <a:noFill/>
                    </a:lnL>
                    <a:lnR>
                      <a:noFill/>
                    </a:lnR>
                    <a:lnT>
                      <a:noFill/>
                    </a:lnT>
                    <a:lnB>
                      <a:noFill/>
                    </a:lnB>
                    <a:solidFill>
                      <a:srgbClr val="E2EAF6"/>
                    </a:solidFill>
                  </a:tcPr>
                </a:tc>
                <a:tc>
                  <a:txBody>
                    <a:bodyPr/>
                    <a:lstStyle/>
                    <a:p>
                      <a:pPr algn="ctr" fontAlgn="ctr"/>
                      <a:r>
                        <a:rPr lang="en-US" sz="800" b="1" i="0" u="none" strike="noStrike" dirty="0">
                          <a:solidFill>
                            <a:srgbClr val="000000"/>
                          </a:solidFill>
                          <a:effectLst/>
                          <a:latin typeface="Segoe UI"/>
                        </a:rPr>
                        <a:t>4%</a:t>
                      </a:r>
                    </a:p>
                  </a:txBody>
                  <a:tcPr marL="3834" marR="3834" marT="3834" marB="0" anchor="ctr">
                    <a:lnL>
                      <a:noFill/>
                    </a:lnL>
                    <a:lnR>
                      <a:noFill/>
                    </a:lnR>
                    <a:lnT>
                      <a:noFill/>
                    </a:lnT>
                    <a:lnB>
                      <a:noFill/>
                    </a:lnB>
                    <a:solidFill>
                      <a:srgbClr val="E8EEF8"/>
                    </a:solidFill>
                  </a:tcPr>
                </a:tc>
                <a:tc>
                  <a:txBody>
                    <a:bodyPr/>
                    <a:lstStyle/>
                    <a:p>
                      <a:pPr algn="ctr" fontAlgn="ctr"/>
                      <a:r>
                        <a:rPr lang="en-US" sz="800" b="1" i="0" u="none" strike="noStrike" dirty="0">
                          <a:solidFill>
                            <a:srgbClr val="000000"/>
                          </a:solidFill>
                          <a:effectLst/>
                          <a:latin typeface="Segoe UI"/>
                        </a:rPr>
                        <a:t>15%</a:t>
                      </a:r>
                    </a:p>
                  </a:txBody>
                  <a:tcPr marL="3834" marR="3834" marT="3834" marB="0" anchor="ctr">
                    <a:lnL>
                      <a:noFill/>
                    </a:lnL>
                    <a:lnR>
                      <a:noFill/>
                    </a:lnR>
                    <a:lnT>
                      <a:noFill/>
                    </a:lnT>
                    <a:lnB>
                      <a:noFill/>
                    </a:lnB>
                    <a:solidFill>
                      <a:srgbClr val="AEC5E4"/>
                    </a:solidFill>
                  </a:tcPr>
                </a:tc>
                <a:tc>
                  <a:txBody>
                    <a:bodyPr/>
                    <a:lstStyle/>
                    <a:p>
                      <a:pPr algn="ctr" fontAlgn="ctr"/>
                      <a:r>
                        <a:rPr lang="en-US" sz="800" b="1" i="0" u="none" strike="noStrike" dirty="0">
                          <a:solidFill>
                            <a:srgbClr val="000000"/>
                          </a:solidFill>
                          <a:effectLst/>
                          <a:latin typeface="Segoe UI"/>
                        </a:rPr>
                        <a:t>-15%</a:t>
                      </a:r>
                    </a:p>
                  </a:txBody>
                  <a:tcPr marL="3834" marR="3834" marT="3834" marB="0" anchor="ctr">
                    <a:lnL>
                      <a:noFill/>
                    </a:lnL>
                    <a:lnR>
                      <a:noFill/>
                    </a:lnR>
                    <a:lnT>
                      <a:noFill/>
                    </a:lnT>
                    <a:lnB>
                      <a:noFill/>
                    </a:lnB>
                    <a:solidFill>
                      <a:srgbClr val="FAC1C4"/>
                    </a:solidFill>
                  </a:tcPr>
                </a:tc>
                <a:tc>
                  <a:txBody>
                    <a:bodyPr/>
                    <a:lstStyle/>
                    <a:p>
                      <a:pPr algn="ctr" fontAlgn="ctr"/>
                      <a:r>
                        <a:rPr lang="en-US" sz="800" b="1" i="0" u="none" strike="noStrike" dirty="0">
                          <a:solidFill>
                            <a:srgbClr val="000000"/>
                          </a:solidFill>
                          <a:effectLst/>
                          <a:latin typeface="Segoe UI"/>
                        </a:rPr>
                        <a:t>6%</a:t>
                      </a:r>
                    </a:p>
                  </a:txBody>
                  <a:tcPr marL="3834" marR="3834" marT="3834" marB="0" anchor="ctr">
                    <a:lnL>
                      <a:noFill/>
                    </a:lnL>
                    <a:lnR>
                      <a:noFill/>
                    </a:lnR>
                    <a:lnT>
                      <a:noFill/>
                    </a:lnT>
                    <a:lnB>
                      <a:noFill/>
                    </a:lnB>
                    <a:solidFill>
                      <a:srgbClr val="DDE6F4"/>
                    </a:solidFill>
                  </a:tcPr>
                </a:tc>
                <a:tc>
                  <a:txBody>
                    <a:bodyPr/>
                    <a:lstStyle/>
                    <a:p>
                      <a:pPr algn="ctr" fontAlgn="ctr"/>
                      <a:r>
                        <a:rPr lang="en-US" sz="800" b="1" i="0" u="none" strike="noStrike" dirty="0">
                          <a:solidFill>
                            <a:srgbClr val="000000"/>
                          </a:solidFill>
                          <a:effectLst/>
                          <a:latin typeface="Segoe UI"/>
                        </a:rPr>
                        <a:t>-11%</a:t>
                      </a:r>
                    </a:p>
                  </a:txBody>
                  <a:tcPr marL="3834" marR="3834" marT="3834" marB="0" anchor="ctr">
                    <a:lnL>
                      <a:noFill/>
                    </a:lnL>
                    <a:lnR>
                      <a:noFill/>
                    </a:lnR>
                    <a:lnT>
                      <a:noFill/>
                    </a:lnT>
                    <a:lnB>
                      <a:noFill/>
                    </a:lnB>
                    <a:solidFill>
                      <a:srgbClr val="FAD1D4"/>
                    </a:solidFill>
                  </a:tcPr>
                </a:tc>
                <a:tc>
                  <a:txBody>
                    <a:bodyPr/>
                    <a:lstStyle/>
                    <a:p>
                      <a:pPr algn="ctr" fontAlgn="ctr"/>
                      <a:r>
                        <a:rPr lang="en-US" sz="800" b="1" i="0" u="none" strike="noStrike" dirty="0">
                          <a:solidFill>
                            <a:srgbClr val="000000"/>
                          </a:solidFill>
                          <a:effectLst/>
                          <a:latin typeface="Segoe UI"/>
                        </a:rPr>
                        <a:t>-12%</a:t>
                      </a:r>
                    </a:p>
                  </a:txBody>
                  <a:tcPr marL="3834" marR="3834" marT="3834" marB="0" anchor="ctr">
                    <a:lnL>
                      <a:noFill/>
                    </a:lnL>
                    <a:lnR>
                      <a:noFill/>
                    </a:lnR>
                    <a:lnT>
                      <a:noFill/>
                    </a:lnT>
                    <a:lnB>
                      <a:noFill/>
                    </a:lnB>
                    <a:solidFill>
                      <a:srgbClr val="FACDD0"/>
                    </a:solidFill>
                  </a:tcPr>
                </a:tc>
                <a:tc>
                  <a:txBody>
                    <a:bodyPr/>
                    <a:lstStyle/>
                    <a:p>
                      <a:pPr algn="ctr" fontAlgn="ctr"/>
                      <a:r>
                        <a:rPr lang="en-US" sz="800" b="1" i="0" u="none" strike="noStrike" dirty="0">
                          <a:solidFill>
                            <a:srgbClr val="000000"/>
                          </a:solidFill>
                          <a:effectLst/>
                          <a:latin typeface="Segoe UI"/>
                        </a:rPr>
                        <a:t>-15%</a:t>
                      </a:r>
                    </a:p>
                  </a:txBody>
                  <a:tcPr marL="3834" marR="3834" marT="3834" marB="0" anchor="ctr">
                    <a:lnL>
                      <a:noFill/>
                    </a:lnL>
                    <a:lnR>
                      <a:noFill/>
                    </a:lnR>
                    <a:lnT>
                      <a:noFill/>
                    </a:lnT>
                    <a:lnB>
                      <a:noFill/>
                    </a:lnB>
                    <a:solidFill>
                      <a:srgbClr val="FAC1C4"/>
                    </a:solidFill>
                  </a:tcPr>
                </a:tc>
                <a:tc>
                  <a:txBody>
                    <a:bodyPr/>
                    <a:lstStyle/>
                    <a:p>
                      <a:pPr algn="ctr" fontAlgn="ctr"/>
                      <a:r>
                        <a:rPr lang="en-US" sz="800" b="1" i="0" u="none" strike="noStrike" dirty="0">
                          <a:solidFill>
                            <a:srgbClr val="000000"/>
                          </a:solidFill>
                          <a:effectLst/>
                          <a:latin typeface="Segoe UI"/>
                        </a:rPr>
                        <a:t>-10%</a:t>
                      </a:r>
                    </a:p>
                  </a:txBody>
                  <a:tcPr marL="3834" marR="3834" marT="3834" marB="0" anchor="ctr">
                    <a:lnL>
                      <a:noFill/>
                    </a:lnL>
                    <a:lnR>
                      <a:noFill/>
                    </a:lnR>
                    <a:lnT>
                      <a:noFill/>
                    </a:lnT>
                    <a:lnB>
                      <a:noFill/>
                    </a:lnB>
                    <a:solidFill>
                      <a:srgbClr val="FAD5D8"/>
                    </a:solidFill>
                  </a:tcPr>
                </a:tc>
                <a:tc>
                  <a:txBody>
                    <a:bodyPr/>
                    <a:lstStyle/>
                    <a:p>
                      <a:pPr algn="ctr" fontAlgn="ctr"/>
                      <a:r>
                        <a:rPr lang="en-US" sz="800" b="1" i="0" u="none" strike="noStrike" dirty="0">
                          <a:solidFill>
                            <a:srgbClr val="000000"/>
                          </a:solidFill>
                          <a:effectLst/>
                          <a:latin typeface="Segoe UI"/>
                        </a:rPr>
                        <a:t>1%</a:t>
                      </a:r>
                    </a:p>
                  </a:txBody>
                  <a:tcPr marL="3834" marR="3834" marT="3834" marB="0" anchor="ctr">
                    <a:lnL>
                      <a:noFill/>
                    </a:lnL>
                    <a:lnR>
                      <a:noFill/>
                    </a:lnR>
                    <a:lnT>
                      <a:noFill/>
                    </a:lnT>
                    <a:lnB>
                      <a:noFill/>
                    </a:lnB>
                    <a:solidFill>
                      <a:srgbClr val="F7F9FE"/>
                    </a:solidFill>
                  </a:tcPr>
                </a:tc>
                <a:tc>
                  <a:txBody>
                    <a:bodyPr/>
                    <a:lstStyle/>
                    <a:p>
                      <a:pPr algn="ctr" fontAlgn="ctr"/>
                      <a:r>
                        <a:rPr lang="en-US" sz="800" b="1" i="0" u="none" strike="noStrike" dirty="0">
                          <a:solidFill>
                            <a:srgbClr val="000000"/>
                          </a:solidFill>
                          <a:effectLst/>
                          <a:latin typeface="Segoe UI"/>
                        </a:rPr>
                        <a:t>-2%</a:t>
                      </a:r>
                    </a:p>
                  </a:txBody>
                  <a:tcPr marL="3834" marR="3834" marT="3834" marB="0" anchor="ctr">
                    <a:lnL>
                      <a:noFill/>
                    </a:lnL>
                    <a:lnR>
                      <a:noFill/>
                    </a:lnR>
                    <a:lnT>
                      <a:noFill/>
                    </a:lnT>
                    <a:lnB>
                      <a:noFill/>
                    </a:lnB>
                    <a:solidFill>
                      <a:srgbClr val="FBF4F7"/>
                    </a:solidFill>
                  </a:tcPr>
                </a:tc>
                <a:tc>
                  <a:txBody>
                    <a:bodyPr/>
                    <a:lstStyle/>
                    <a:p>
                      <a:pPr algn="ctr" fontAlgn="ctr"/>
                      <a:r>
                        <a:rPr lang="en-US" sz="800" b="1" i="0" u="none" strike="noStrike" dirty="0">
                          <a:solidFill>
                            <a:srgbClr val="000000"/>
                          </a:solidFill>
                          <a:effectLst/>
                          <a:latin typeface="Segoe UI"/>
                        </a:rPr>
                        <a:t>-1%</a:t>
                      </a:r>
                    </a:p>
                  </a:txBody>
                  <a:tcPr marL="3834" marR="3834" marT="3834" marB="0" anchor="ctr">
                    <a:lnL>
                      <a:noFill/>
                    </a:lnL>
                    <a:lnR>
                      <a:noFill/>
                    </a:lnR>
                    <a:lnT>
                      <a:noFill/>
                    </a:lnT>
                    <a:lnB>
                      <a:noFill/>
                    </a:lnB>
                    <a:solidFill>
                      <a:srgbClr val="FBF8FB"/>
                    </a:solidFill>
                  </a:tcPr>
                </a:tc>
                <a:tc>
                  <a:txBody>
                    <a:bodyPr/>
                    <a:lstStyle/>
                    <a:p>
                      <a:pPr algn="ctr" fontAlgn="ctr"/>
                      <a:r>
                        <a:rPr lang="en-US" sz="800" b="1" i="0" u="none" strike="noStrike" dirty="0">
                          <a:solidFill>
                            <a:srgbClr val="000000"/>
                          </a:solidFill>
                          <a:effectLst/>
                          <a:latin typeface="Segoe UI"/>
                        </a:rPr>
                        <a:t>9%</a:t>
                      </a:r>
                    </a:p>
                  </a:txBody>
                  <a:tcPr marL="3834" marR="3834" marT="3834" marB="0" anchor="ctr">
                    <a:lnL>
                      <a:noFill/>
                    </a:lnL>
                    <a:lnR>
                      <a:noFill/>
                    </a:lnR>
                    <a:lnT>
                      <a:noFill/>
                    </a:lnT>
                    <a:lnB>
                      <a:noFill/>
                    </a:lnB>
                    <a:solidFill>
                      <a:srgbClr val="CDDBEF"/>
                    </a:solidFill>
                  </a:tcPr>
                </a:tc>
                <a:tc>
                  <a:txBody>
                    <a:bodyPr/>
                    <a:lstStyle/>
                    <a:p>
                      <a:pPr algn="ctr" fontAlgn="ctr"/>
                      <a:r>
                        <a:rPr lang="en-US" sz="800" b="1" i="0" u="none" strike="noStrike" dirty="0">
                          <a:solidFill>
                            <a:srgbClr val="000000"/>
                          </a:solidFill>
                          <a:effectLst/>
                          <a:latin typeface="Segoe UI"/>
                        </a:rPr>
                        <a:t>1%</a:t>
                      </a:r>
                    </a:p>
                  </a:txBody>
                  <a:tcPr marL="3834" marR="3834" marT="3834" marB="0" anchor="ctr">
                    <a:lnL>
                      <a:noFill/>
                    </a:lnL>
                    <a:lnR>
                      <a:noFill/>
                    </a:lnR>
                    <a:lnT>
                      <a:noFill/>
                    </a:lnT>
                    <a:lnB>
                      <a:noFill/>
                    </a:lnB>
                    <a:solidFill>
                      <a:srgbClr val="F7F9FE"/>
                    </a:solidFill>
                  </a:tcPr>
                </a:tc>
                <a:tc>
                  <a:txBody>
                    <a:bodyPr/>
                    <a:lstStyle/>
                    <a:p>
                      <a:pPr algn="ctr" fontAlgn="ctr"/>
                      <a:r>
                        <a:rPr lang="en-US" sz="800" b="1" i="0" u="none" strike="noStrike" dirty="0">
                          <a:solidFill>
                            <a:srgbClr val="000000"/>
                          </a:solidFill>
                          <a:effectLst/>
                          <a:latin typeface="Segoe UI"/>
                        </a:rPr>
                        <a:t>7%</a:t>
                      </a:r>
                    </a:p>
                  </a:txBody>
                  <a:tcPr marL="3834" marR="3834" marT="3834" marB="0" anchor="ctr">
                    <a:lnL>
                      <a:noFill/>
                    </a:lnL>
                    <a:lnR>
                      <a:noFill/>
                    </a:lnR>
                    <a:lnT>
                      <a:noFill/>
                    </a:lnT>
                    <a:lnB>
                      <a:noFill/>
                    </a:lnB>
                    <a:solidFill>
                      <a:srgbClr val="D8E3F3"/>
                    </a:solidFill>
                  </a:tcPr>
                </a:tc>
              </a:tr>
              <a:tr h="388280">
                <a:tc>
                  <a:txBody>
                    <a:bodyPr/>
                    <a:lstStyle/>
                    <a:p>
                      <a:pPr algn="l" rtl="0" fontAlgn="b"/>
                      <a:r>
                        <a:rPr lang="en-US" sz="900" b="1" i="0" u="none" strike="noStrike" dirty="0">
                          <a:solidFill>
                            <a:srgbClr val="FFFFFF"/>
                          </a:solidFill>
                          <a:effectLst/>
                          <a:latin typeface="Calibri"/>
                        </a:rPr>
                        <a:t>Used parental control software to block risky or unsafe web sites</a:t>
                      </a:r>
                    </a:p>
                  </a:txBody>
                  <a:tcPr marL="3834" marR="3834" marT="383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2060"/>
                    </a:solidFill>
                  </a:tcPr>
                </a:tc>
                <a:tc>
                  <a:txBody>
                    <a:bodyPr/>
                    <a:lstStyle/>
                    <a:p>
                      <a:pPr algn="ctr" fontAlgn="ctr"/>
                      <a:r>
                        <a:rPr lang="en-US" sz="800" b="1" i="0" u="none" strike="noStrike" dirty="0">
                          <a:solidFill>
                            <a:srgbClr val="000000"/>
                          </a:solidFill>
                          <a:effectLst/>
                          <a:latin typeface="Calibri"/>
                        </a:rPr>
                        <a:t>7%</a:t>
                      </a:r>
                    </a:p>
                  </a:txBody>
                  <a:tcPr marL="3834" marR="3834" marT="3834"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1" i="0" u="none" strike="noStrike" dirty="0">
                          <a:solidFill>
                            <a:srgbClr val="000000"/>
                          </a:solidFill>
                          <a:effectLst/>
                          <a:latin typeface="Segoe UI"/>
                        </a:rPr>
                        <a:t>-1%</a:t>
                      </a:r>
                    </a:p>
                  </a:txBody>
                  <a:tcPr marL="3834" marR="3834" marT="3834" marB="0" anchor="ctr">
                    <a:lnL w="6350" cap="flat" cmpd="sng" algn="ctr">
                      <a:solidFill>
                        <a:srgbClr val="000000"/>
                      </a:solidFill>
                      <a:prstDash val="solid"/>
                      <a:round/>
                      <a:headEnd type="none" w="med" len="med"/>
                      <a:tailEnd type="none" w="med" len="med"/>
                    </a:lnL>
                    <a:lnR>
                      <a:noFill/>
                    </a:lnR>
                    <a:lnT>
                      <a:noFill/>
                    </a:lnT>
                    <a:lnB>
                      <a:noFill/>
                    </a:lnB>
                    <a:solidFill>
                      <a:srgbClr val="FBF8FB"/>
                    </a:solidFill>
                  </a:tcPr>
                </a:tc>
                <a:tc>
                  <a:txBody>
                    <a:bodyPr/>
                    <a:lstStyle/>
                    <a:p>
                      <a:pPr algn="ctr" fontAlgn="ctr"/>
                      <a:r>
                        <a:rPr lang="en-US" sz="800" b="1" i="0" u="none" strike="noStrike" dirty="0">
                          <a:solidFill>
                            <a:srgbClr val="000000"/>
                          </a:solidFill>
                          <a:effectLst/>
                          <a:latin typeface="Segoe UI"/>
                        </a:rPr>
                        <a:t>-2%</a:t>
                      </a:r>
                    </a:p>
                  </a:txBody>
                  <a:tcPr marL="3834" marR="3834" marT="3834" marB="0" anchor="ctr">
                    <a:lnL>
                      <a:noFill/>
                    </a:lnL>
                    <a:lnR>
                      <a:noFill/>
                    </a:lnR>
                    <a:lnT>
                      <a:noFill/>
                    </a:lnT>
                    <a:lnB>
                      <a:noFill/>
                    </a:lnB>
                    <a:solidFill>
                      <a:srgbClr val="FBF4F7"/>
                    </a:solidFill>
                  </a:tcPr>
                </a:tc>
                <a:tc>
                  <a:txBody>
                    <a:bodyPr/>
                    <a:lstStyle/>
                    <a:p>
                      <a:pPr algn="ctr" fontAlgn="ctr"/>
                      <a:r>
                        <a:rPr lang="en-US" sz="800" b="1" i="0" u="none" strike="noStrike" dirty="0">
                          <a:solidFill>
                            <a:srgbClr val="000000"/>
                          </a:solidFill>
                          <a:effectLst/>
                          <a:latin typeface="Segoe UI"/>
                        </a:rPr>
                        <a:t>1%</a:t>
                      </a:r>
                    </a:p>
                  </a:txBody>
                  <a:tcPr marL="3834" marR="3834" marT="3834" marB="0" anchor="ctr">
                    <a:lnL>
                      <a:noFill/>
                    </a:lnL>
                    <a:lnR>
                      <a:noFill/>
                    </a:lnR>
                    <a:lnT>
                      <a:noFill/>
                    </a:lnT>
                    <a:lnB>
                      <a:noFill/>
                    </a:lnB>
                    <a:solidFill>
                      <a:srgbClr val="F7F9FE"/>
                    </a:solidFill>
                  </a:tcPr>
                </a:tc>
                <a:tc>
                  <a:txBody>
                    <a:bodyPr/>
                    <a:lstStyle/>
                    <a:p>
                      <a:pPr algn="ctr" fontAlgn="ctr"/>
                      <a:r>
                        <a:rPr lang="en-US" sz="800" b="1" i="0" u="none" strike="noStrike" dirty="0">
                          <a:solidFill>
                            <a:srgbClr val="000000"/>
                          </a:solidFill>
                          <a:effectLst/>
                          <a:latin typeface="Segoe UI"/>
                        </a:rPr>
                        <a:t>10%</a:t>
                      </a:r>
                    </a:p>
                  </a:txBody>
                  <a:tcPr marL="3834" marR="3834" marT="3834" marB="0" anchor="ctr">
                    <a:lnL>
                      <a:noFill/>
                    </a:lnL>
                    <a:lnR>
                      <a:noFill/>
                    </a:lnR>
                    <a:lnT>
                      <a:noFill/>
                    </a:lnT>
                    <a:lnB>
                      <a:noFill/>
                    </a:lnB>
                    <a:solidFill>
                      <a:srgbClr val="C8D8ED"/>
                    </a:solidFill>
                  </a:tcPr>
                </a:tc>
                <a:tc>
                  <a:txBody>
                    <a:bodyPr/>
                    <a:lstStyle/>
                    <a:p>
                      <a:pPr algn="ctr" fontAlgn="ctr"/>
                      <a:r>
                        <a:rPr lang="en-US" sz="800" b="1" i="0" u="none" strike="noStrike" dirty="0">
                          <a:solidFill>
                            <a:srgbClr val="000000"/>
                          </a:solidFill>
                          <a:effectLst/>
                          <a:latin typeface="Segoe UI"/>
                        </a:rPr>
                        <a:t>-3%</a:t>
                      </a:r>
                    </a:p>
                  </a:txBody>
                  <a:tcPr marL="3834" marR="3834" marT="3834" marB="0" anchor="ctr">
                    <a:lnL>
                      <a:noFill/>
                    </a:lnL>
                    <a:lnR>
                      <a:noFill/>
                    </a:lnR>
                    <a:lnT>
                      <a:noFill/>
                    </a:lnT>
                    <a:lnB>
                      <a:noFill/>
                    </a:lnB>
                    <a:solidFill>
                      <a:srgbClr val="FBF0F3"/>
                    </a:solidFill>
                  </a:tcPr>
                </a:tc>
                <a:tc>
                  <a:txBody>
                    <a:bodyPr/>
                    <a:lstStyle/>
                    <a:p>
                      <a:pPr algn="ctr" fontAlgn="ctr"/>
                      <a:r>
                        <a:rPr lang="en-US" sz="800" b="1" i="0" u="none" strike="noStrike" dirty="0">
                          <a:solidFill>
                            <a:srgbClr val="000000"/>
                          </a:solidFill>
                          <a:effectLst/>
                          <a:latin typeface="Segoe UI"/>
                        </a:rPr>
                        <a:t>-2%</a:t>
                      </a:r>
                    </a:p>
                  </a:txBody>
                  <a:tcPr marL="3834" marR="3834" marT="3834" marB="0" anchor="ctr">
                    <a:lnL>
                      <a:noFill/>
                    </a:lnL>
                    <a:lnR>
                      <a:noFill/>
                    </a:lnR>
                    <a:lnT>
                      <a:noFill/>
                    </a:lnT>
                    <a:lnB>
                      <a:noFill/>
                    </a:lnB>
                    <a:solidFill>
                      <a:srgbClr val="FBF4F7"/>
                    </a:solidFill>
                  </a:tcPr>
                </a:tc>
                <a:tc>
                  <a:txBody>
                    <a:bodyPr/>
                    <a:lstStyle/>
                    <a:p>
                      <a:pPr algn="ctr" fontAlgn="ctr"/>
                      <a:r>
                        <a:rPr lang="en-US" sz="800" b="1" i="0" u="none" strike="noStrike" dirty="0">
                          <a:solidFill>
                            <a:srgbClr val="000000"/>
                          </a:solidFill>
                          <a:effectLst/>
                          <a:latin typeface="Segoe UI"/>
                        </a:rPr>
                        <a:t>3%</a:t>
                      </a:r>
                    </a:p>
                  </a:txBody>
                  <a:tcPr marL="3834" marR="3834" marT="3834" marB="0" anchor="ctr">
                    <a:lnL>
                      <a:noFill/>
                    </a:lnL>
                    <a:lnR>
                      <a:noFill/>
                    </a:lnR>
                    <a:lnT>
                      <a:noFill/>
                    </a:lnT>
                    <a:lnB>
                      <a:noFill/>
                    </a:lnB>
                    <a:solidFill>
                      <a:srgbClr val="EDF1FA"/>
                    </a:solidFill>
                  </a:tcPr>
                </a:tc>
                <a:tc>
                  <a:txBody>
                    <a:bodyPr/>
                    <a:lstStyle/>
                    <a:p>
                      <a:pPr algn="ctr" fontAlgn="ctr"/>
                      <a:r>
                        <a:rPr lang="en-US" sz="800" b="1" i="0" u="none" strike="noStrike" dirty="0">
                          <a:solidFill>
                            <a:srgbClr val="000000"/>
                          </a:solidFill>
                          <a:effectLst/>
                          <a:latin typeface="Segoe UI"/>
                        </a:rPr>
                        <a:t>-3%</a:t>
                      </a:r>
                    </a:p>
                  </a:txBody>
                  <a:tcPr marL="3834" marR="3834" marT="3834" marB="0" anchor="ctr">
                    <a:lnL>
                      <a:noFill/>
                    </a:lnL>
                    <a:lnR>
                      <a:noFill/>
                    </a:lnR>
                    <a:lnT>
                      <a:noFill/>
                    </a:lnT>
                    <a:lnB>
                      <a:noFill/>
                    </a:lnB>
                    <a:solidFill>
                      <a:srgbClr val="FBF0F3"/>
                    </a:solidFill>
                  </a:tcPr>
                </a:tc>
                <a:tc>
                  <a:txBody>
                    <a:bodyPr/>
                    <a:lstStyle/>
                    <a:p>
                      <a:pPr algn="ctr" fontAlgn="ctr"/>
                      <a:r>
                        <a:rPr lang="en-US" sz="800" b="1" i="0" u="none" strike="noStrike" dirty="0">
                          <a:solidFill>
                            <a:srgbClr val="000000"/>
                          </a:solidFill>
                          <a:effectLst/>
                          <a:latin typeface="Segoe UI"/>
                        </a:rPr>
                        <a:t>-2%</a:t>
                      </a:r>
                    </a:p>
                  </a:txBody>
                  <a:tcPr marL="3834" marR="3834" marT="3834" marB="0" anchor="ctr">
                    <a:lnL>
                      <a:noFill/>
                    </a:lnL>
                    <a:lnR>
                      <a:noFill/>
                    </a:lnR>
                    <a:lnT>
                      <a:noFill/>
                    </a:lnT>
                    <a:lnB>
                      <a:noFill/>
                    </a:lnB>
                    <a:solidFill>
                      <a:srgbClr val="FBF4F7"/>
                    </a:solidFill>
                  </a:tcPr>
                </a:tc>
                <a:tc>
                  <a:txBody>
                    <a:bodyPr/>
                    <a:lstStyle/>
                    <a:p>
                      <a:pPr algn="ctr" fontAlgn="ctr"/>
                      <a:r>
                        <a:rPr lang="en-US" sz="800" b="1" i="0" u="none" strike="noStrike" dirty="0">
                          <a:solidFill>
                            <a:srgbClr val="000000"/>
                          </a:solidFill>
                          <a:effectLst/>
                          <a:latin typeface="Segoe UI"/>
                        </a:rPr>
                        <a:t>-1%</a:t>
                      </a:r>
                    </a:p>
                  </a:txBody>
                  <a:tcPr marL="3834" marR="3834" marT="3834" marB="0" anchor="ctr">
                    <a:lnL>
                      <a:noFill/>
                    </a:lnL>
                    <a:lnR>
                      <a:noFill/>
                    </a:lnR>
                    <a:lnT>
                      <a:noFill/>
                    </a:lnT>
                    <a:lnB>
                      <a:noFill/>
                    </a:lnB>
                    <a:solidFill>
                      <a:srgbClr val="FBF8FB"/>
                    </a:solidFill>
                  </a:tcPr>
                </a:tc>
                <a:tc>
                  <a:txBody>
                    <a:bodyPr/>
                    <a:lstStyle/>
                    <a:p>
                      <a:pPr algn="ctr" fontAlgn="ctr"/>
                      <a:r>
                        <a:rPr lang="en-US" sz="800" b="1" i="0" u="none" strike="noStrike" dirty="0">
                          <a:solidFill>
                            <a:srgbClr val="000000"/>
                          </a:solidFill>
                          <a:effectLst/>
                          <a:latin typeface="Segoe UI"/>
                        </a:rPr>
                        <a:t>9%</a:t>
                      </a:r>
                    </a:p>
                  </a:txBody>
                  <a:tcPr marL="3834" marR="3834" marT="3834" marB="0" anchor="ctr">
                    <a:lnL>
                      <a:noFill/>
                    </a:lnL>
                    <a:lnR>
                      <a:noFill/>
                    </a:lnR>
                    <a:lnT>
                      <a:noFill/>
                    </a:lnT>
                    <a:lnB>
                      <a:noFill/>
                    </a:lnB>
                    <a:solidFill>
                      <a:srgbClr val="CDDBEF"/>
                    </a:solidFill>
                  </a:tcPr>
                </a:tc>
                <a:tc>
                  <a:txBody>
                    <a:bodyPr/>
                    <a:lstStyle/>
                    <a:p>
                      <a:pPr algn="ctr" fontAlgn="ctr"/>
                      <a:r>
                        <a:rPr lang="en-US" sz="800" b="1" i="0" u="none" strike="noStrike" dirty="0">
                          <a:solidFill>
                            <a:srgbClr val="000000"/>
                          </a:solidFill>
                          <a:effectLst/>
                          <a:latin typeface="Segoe UI"/>
                        </a:rPr>
                        <a:t>-1%</a:t>
                      </a:r>
                    </a:p>
                  </a:txBody>
                  <a:tcPr marL="3834" marR="3834" marT="3834" marB="0" anchor="ctr">
                    <a:lnL>
                      <a:noFill/>
                    </a:lnL>
                    <a:lnR>
                      <a:noFill/>
                    </a:lnR>
                    <a:lnT>
                      <a:noFill/>
                    </a:lnT>
                    <a:lnB>
                      <a:noFill/>
                    </a:lnB>
                    <a:solidFill>
                      <a:srgbClr val="FBF8FB"/>
                    </a:solidFill>
                  </a:tcPr>
                </a:tc>
                <a:tc>
                  <a:txBody>
                    <a:bodyPr/>
                    <a:lstStyle/>
                    <a:p>
                      <a:pPr algn="ctr" fontAlgn="ctr"/>
                      <a:r>
                        <a:rPr lang="en-US" sz="800" b="1" i="0" u="none" strike="noStrike" dirty="0">
                          <a:solidFill>
                            <a:srgbClr val="000000"/>
                          </a:solidFill>
                          <a:effectLst/>
                          <a:latin typeface="Segoe UI"/>
                        </a:rPr>
                        <a:t>-1%</a:t>
                      </a:r>
                    </a:p>
                  </a:txBody>
                  <a:tcPr marL="3834" marR="3834" marT="3834" marB="0" anchor="ctr">
                    <a:lnL>
                      <a:noFill/>
                    </a:lnL>
                    <a:lnR>
                      <a:noFill/>
                    </a:lnR>
                    <a:lnT>
                      <a:noFill/>
                    </a:lnT>
                    <a:lnB>
                      <a:noFill/>
                    </a:lnB>
                    <a:solidFill>
                      <a:srgbClr val="FBF8FB"/>
                    </a:solidFill>
                  </a:tcPr>
                </a:tc>
                <a:tc>
                  <a:txBody>
                    <a:bodyPr/>
                    <a:lstStyle/>
                    <a:p>
                      <a:pPr algn="ctr" fontAlgn="ctr"/>
                      <a:r>
                        <a:rPr lang="en-US" sz="800" b="1" i="0" u="none" strike="noStrike" dirty="0">
                          <a:solidFill>
                            <a:srgbClr val="000000"/>
                          </a:solidFill>
                          <a:effectLst/>
                          <a:latin typeface="Segoe UI"/>
                        </a:rPr>
                        <a:t>-2%</a:t>
                      </a:r>
                    </a:p>
                  </a:txBody>
                  <a:tcPr marL="3834" marR="3834" marT="3834" marB="0" anchor="ctr">
                    <a:lnL>
                      <a:noFill/>
                    </a:lnL>
                    <a:lnR>
                      <a:noFill/>
                    </a:lnR>
                    <a:lnT>
                      <a:noFill/>
                    </a:lnT>
                    <a:lnB>
                      <a:noFill/>
                    </a:lnB>
                    <a:solidFill>
                      <a:srgbClr val="FBF4F7"/>
                    </a:solidFill>
                  </a:tcPr>
                </a:tc>
                <a:tc>
                  <a:txBody>
                    <a:bodyPr/>
                    <a:lstStyle/>
                    <a:p>
                      <a:pPr algn="ctr" fontAlgn="ctr"/>
                      <a:r>
                        <a:rPr lang="en-US" sz="800" b="1" i="0" u="none" strike="noStrike" dirty="0">
                          <a:solidFill>
                            <a:srgbClr val="000000"/>
                          </a:solidFill>
                          <a:effectLst/>
                          <a:latin typeface="Segoe UI"/>
                        </a:rPr>
                        <a:t>3%</a:t>
                      </a:r>
                    </a:p>
                  </a:txBody>
                  <a:tcPr marL="3834" marR="3834" marT="3834" marB="0" anchor="ctr">
                    <a:lnL>
                      <a:noFill/>
                    </a:lnL>
                    <a:lnR>
                      <a:noFill/>
                    </a:lnR>
                    <a:lnT>
                      <a:noFill/>
                    </a:lnT>
                    <a:lnB>
                      <a:noFill/>
                    </a:lnB>
                    <a:solidFill>
                      <a:srgbClr val="EDF1FA"/>
                    </a:solidFill>
                  </a:tcPr>
                </a:tc>
                <a:tc>
                  <a:txBody>
                    <a:bodyPr/>
                    <a:lstStyle/>
                    <a:p>
                      <a:pPr algn="ctr" fontAlgn="ctr"/>
                      <a:r>
                        <a:rPr lang="en-US" sz="800" b="1" i="0" u="none" strike="noStrike" dirty="0">
                          <a:solidFill>
                            <a:srgbClr val="000000"/>
                          </a:solidFill>
                          <a:effectLst/>
                          <a:latin typeface="Segoe UI"/>
                        </a:rPr>
                        <a:t>-2%</a:t>
                      </a:r>
                    </a:p>
                  </a:txBody>
                  <a:tcPr marL="3834" marR="3834" marT="3834" marB="0" anchor="ctr">
                    <a:lnL>
                      <a:noFill/>
                    </a:lnL>
                    <a:lnR>
                      <a:noFill/>
                    </a:lnR>
                    <a:lnT>
                      <a:noFill/>
                    </a:lnT>
                    <a:lnB>
                      <a:noFill/>
                    </a:lnB>
                    <a:solidFill>
                      <a:srgbClr val="FBF4F7"/>
                    </a:solidFill>
                  </a:tcPr>
                </a:tc>
                <a:tc>
                  <a:txBody>
                    <a:bodyPr/>
                    <a:lstStyle/>
                    <a:p>
                      <a:pPr algn="ctr" fontAlgn="ctr"/>
                      <a:r>
                        <a:rPr lang="en-US" sz="800" b="1" i="0" u="none" strike="noStrike" dirty="0">
                          <a:solidFill>
                            <a:srgbClr val="000000"/>
                          </a:solidFill>
                          <a:effectLst/>
                          <a:latin typeface="Segoe UI"/>
                        </a:rPr>
                        <a:t>-3%</a:t>
                      </a:r>
                    </a:p>
                  </a:txBody>
                  <a:tcPr marL="3834" marR="3834" marT="3834" marB="0" anchor="ctr">
                    <a:lnL>
                      <a:noFill/>
                    </a:lnL>
                    <a:lnR>
                      <a:noFill/>
                    </a:lnR>
                    <a:lnT>
                      <a:noFill/>
                    </a:lnT>
                    <a:lnB>
                      <a:noFill/>
                    </a:lnB>
                    <a:solidFill>
                      <a:srgbClr val="FBF0F3"/>
                    </a:solidFill>
                  </a:tcPr>
                </a:tc>
                <a:tc>
                  <a:txBody>
                    <a:bodyPr/>
                    <a:lstStyle/>
                    <a:p>
                      <a:pPr algn="ctr" fontAlgn="ctr"/>
                      <a:r>
                        <a:rPr lang="en-US" sz="800" b="1" i="0" u="none" strike="noStrike" dirty="0">
                          <a:solidFill>
                            <a:srgbClr val="000000"/>
                          </a:solidFill>
                          <a:effectLst/>
                          <a:latin typeface="Segoe UI"/>
                        </a:rPr>
                        <a:t>-4%</a:t>
                      </a:r>
                    </a:p>
                  </a:txBody>
                  <a:tcPr marL="3834" marR="3834" marT="3834" marB="0" anchor="ctr">
                    <a:lnL>
                      <a:noFill/>
                    </a:lnL>
                    <a:lnR>
                      <a:noFill/>
                    </a:lnR>
                    <a:lnT>
                      <a:noFill/>
                    </a:lnT>
                    <a:lnB>
                      <a:noFill/>
                    </a:lnB>
                    <a:solidFill>
                      <a:srgbClr val="FBECEF"/>
                    </a:solidFill>
                  </a:tcPr>
                </a:tc>
                <a:tc>
                  <a:txBody>
                    <a:bodyPr/>
                    <a:lstStyle/>
                    <a:p>
                      <a:pPr algn="ctr" fontAlgn="ctr"/>
                      <a:r>
                        <a:rPr lang="en-US" sz="800" b="1" i="0" u="none" strike="noStrike" dirty="0">
                          <a:solidFill>
                            <a:srgbClr val="000000"/>
                          </a:solidFill>
                          <a:effectLst/>
                          <a:latin typeface="Segoe UI"/>
                        </a:rPr>
                        <a:t>-1%</a:t>
                      </a:r>
                    </a:p>
                  </a:txBody>
                  <a:tcPr marL="3834" marR="3834" marT="3834" marB="0" anchor="ctr">
                    <a:lnL>
                      <a:noFill/>
                    </a:lnL>
                    <a:lnR>
                      <a:noFill/>
                    </a:lnR>
                    <a:lnT>
                      <a:noFill/>
                    </a:lnT>
                    <a:lnB>
                      <a:noFill/>
                    </a:lnB>
                    <a:solidFill>
                      <a:srgbClr val="FBF8FB"/>
                    </a:solidFill>
                  </a:tcPr>
                </a:tc>
                <a:tc>
                  <a:txBody>
                    <a:bodyPr/>
                    <a:lstStyle/>
                    <a:p>
                      <a:pPr algn="ctr" fontAlgn="ctr"/>
                      <a:r>
                        <a:rPr lang="en-US" sz="800" b="1" i="0" u="none" strike="noStrike" dirty="0">
                          <a:solidFill>
                            <a:srgbClr val="000000"/>
                          </a:solidFill>
                          <a:effectLst/>
                          <a:latin typeface="Segoe UI"/>
                        </a:rPr>
                        <a:t>-2%</a:t>
                      </a:r>
                    </a:p>
                  </a:txBody>
                  <a:tcPr marL="3834" marR="3834" marT="3834" marB="0" anchor="ctr">
                    <a:lnL>
                      <a:noFill/>
                    </a:lnL>
                    <a:lnR>
                      <a:noFill/>
                    </a:lnR>
                    <a:lnT>
                      <a:noFill/>
                    </a:lnT>
                    <a:lnB>
                      <a:noFill/>
                    </a:lnB>
                    <a:solidFill>
                      <a:srgbClr val="FBF4F7"/>
                    </a:solidFill>
                  </a:tcPr>
                </a:tc>
                <a:tc>
                  <a:txBody>
                    <a:bodyPr/>
                    <a:lstStyle/>
                    <a:p>
                      <a:pPr algn="ctr" fontAlgn="ctr"/>
                      <a:r>
                        <a:rPr lang="en-US" sz="800" b="1" i="0" u="none" strike="noStrike" dirty="0">
                          <a:solidFill>
                            <a:srgbClr val="000000"/>
                          </a:solidFill>
                          <a:effectLst/>
                          <a:latin typeface="Segoe UI"/>
                        </a:rPr>
                        <a:t>-1%</a:t>
                      </a:r>
                    </a:p>
                  </a:txBody>
                  <a:tcPr marL="3834" marR="3834" marT="3834" marB="0" anchor="ctr">
                    <a:lnL>
                      <a:noFill/>
                    </a:lnL>
                    <a:lnR>
                      <a:noFill/>
                    </a:lnR>
                    <a:lnT>
                      <a:noFill/>
                    </a:lnT>
                    <a:lnB>
                      <a:noFill/>
                    </a:lnB>
                    <a:solidFill>
                      <a:srgbClr val="FBF8FB"/>
                    </a:solidFill>
                  </a:tcPr>
                </a:tc>
                <a:tc>
                  <a:txBody>
                    <a:bodyPr/>
                    <a:lstStyle/>
                    <a:p>
                      <a:pPr algn="ctr" fontAlgn="ctr"/>
                      <a:r>
                        <a:rPr lang="en-US" sz="800" b="1" i="0" u="none" strike="noStrike" dirty="0">
                          <a:solidFill>
                            <a:srgbClr val="000000"/>
                          </a:solidFill>
                          <a:effectLst/>
                          <a:latin typeface="Segoe UI"/>
                        </a:rPr>
                        <a:t>1%</a:t>
                      </a:r>
                    </a:p>
                  </a:txBody>
                  <a:tcPr marL="3834" marR="3834" marT="3834" marB="0" anchor="ctr">
                    <a:lnL>
                      <a:noFill/>
                    </a:lnL>
                    <a:lnR>
                      <a:noFill/>
                    </a:lnR>
                    <a:lnT>
                      <a:noFill/>
                    </a:lnT>
                    <a:lnB>
                      <a:noFill/>
                    </a:lnB>
                    <a:solidFill>
                      <a:srgbClr val="F7F9FE"/>
                    </a:solidFill>
                  </a:tcPr>
                </a:tc>
                <a:tc>
                  <a:txBody>
                    <a:bodyPr/>
                    <a:lstStyle/>
                    <a:p>
                      <a:pPr algn="ctr" fontAlgn="ctr"/>
                      <a:r>
                        <a:rPr lang="en-US" sz="800" b="1" i="0" u="none" strike="noStrike" dirty="0">
                          <a:solidFill>
                            <a:srgbClr val="000000"/>
                          </a:solidFill>
                          <a:effectLst/>
                          <a:latin typeface="Segoe UI"/>
                        </a:rPr>
                        <a:t>2%</a:t>
                      </a:r>
                    </a:p>
                  </a:txBody>
                  <a:tcPr marL="3834" marR="3834" marT="3834" marB="0" anchor="ctr">
                    <a:lnL>
                      <a:noFill/>
                    </a:lnL>
                    <a:lnR>
                      <a:noFill/>
                    </a:lnR>
                    <a:lnT>
                      <a:noFill/>
                    </a:lnT>
                    <a:lnB>
                      <a:noFill/>
                    </a:lnB>
                    <a:solidFill>
                      <a:srgbClr val="F2F5FC"/>
                    </a:solidFill>
                  </a:tcPr>
                </a:tc>
                <a:tc>
                  <a:txBody>
                    <a:bodyPr/>
                    <a:lstStyle/>
                    <a:p>
                      <a:pPr algn="ctr" fontAlgn="ctr"/>
                      <a:r>
                        <a:rPr lang="en-US" sz="800" b="1" i="0" u="none" strike="noStrike" dirty="0">
                          <a:solidFill>
                            <a:srgbClr val="000000"/>
                          </a:solidFill>
                          <a:effectLst/>
                          <a:latin typeface="Segoe UI"/>
                        </a:rPr>
                        <a:t>0%</a:t>
                      </a:r>
                    </a:p>
                  </a:txBody>
                  <a:tcPr marL="3834" marR="3834" marT="3834" marB="0" anchor="ctr">
                    <a:lnL>
                      <a:noFill/>
                    </a:lnL>
                    <a:lnR>
                      <a:noFill/>
                    </a:lnR>
                    <a:lnT>
                      <a:noFill/>
                    </a:lnT>
                    <a:lnB>
                      <a:noFill/>
                    </a:lnB>
                    <a:solidFill>
                      <a:srgbClr val="FCFCFF"/>
                    </a:solidFill>
                  </a:tcPr>
                </a:tc>
                <a:tc>
                  <a:txBody>
                    <a:bodyPr/>
                    <a:lstStyle/>
                    <a:p>
                      <a:pPr algn="ctr" fontAlgn="ctr"/>
                      <a:r>
                        <a:rPr lang="en-US" sz="800" b="1" i="0" u="none" strike="noStrike" dirty="0">
                          <a:solidFill>
                            <a:srgbClr val="000000"/>
                          </a:solidFill>
                          <a:effectLst/>
                          <a:latin typeface="Segoe UI"/>
                        </a:rPr>
                        <a:t>0%</a:t>
                      </a:r>
                    </a:p>
                  </a:txBody>
                  <a:tcPr marL="3834" marR="3834" marT="3834" marB="0" anchor="ctr">
                    <a:lnL>
                      <a:noFill/>
                    </a:lnL>
                    <a:lnR>
                      <a:noFill/>
                    </a:lnR>
                    <a:lnT>
                      <a:noFill/>
                    </a:lnT>
                    <a:lnB>
                      <a:noFill/>
                    </a:lnB>
                    <a:solidFill>
                      <a:srgbClr val="FCFCFF"/>
                    </a:solidFill>
                  </a:tcPr>
                </a:tc>
              </a:tr>
              <a:tr h="388280">
                <a:tc>
                  <a:txBody>
                    <a:bodyPr/>
                    <a:lstStyle/>
                    <a:p>
                      <a:pPr algn="l" rtl="0" fontAlgn="b"/>
                      <a:r>
                        <a:rPr lang="en-US" sz="900" b="1" i="0" u="none" strike="noStrike" dirty="0">
                          <a:solidFill>
                            <a:srgbClr val="FFFFFF"/>
                          </a:solidFill>
                          <a:effectLst/>
                          <a:latin typeface="Calibri"/>
                        </a:rPr>
                        <a:t>Asked my school to look out for others who might be </a:t>
                      </a:r>
                      <a:r>
                        <a:rPr lang="en-US" sz="900" b="1" i="0" u="none" strike="noStrike" dirty="0" smtClean="0">
                          <a:solidFill>
                            <a:srgbClr val="FFFFFF"/>
                          </a:solidFill>
                          <a:effectLst/>
                          <a:latin typeface="Calibri"/>
                        </a:rPr>
                        <a:t>bullying </a:t>
                      </a:r>
                      <a:r>
                        <a:rPr lang="en-US" sz="900" b="1" i="0" u="none" strike="noStrike" dirty="0">
                          <a:solidFill>
                            <a:srgbClr val="FFFFFF"/>
                          </a:solidFill>
                          <a:effectLst/>
                          <a:latin typeface="Calibri"/>
                        </a:rPr>
                        <a:t>me online</a:t>
                      </a:r>
                    </a:p>
                  </a:txBody>
                  <a:tcPr marL="3834" marR="3834" marT="383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2060"/>
                    </a:solidFill>
                  </a:tcPr>
                </a:tc>
                <a:tc>
                  <a:txBody>
                    <a:bodyPr/>
                    <a:lstStyle/>
                    <a:p>
                      <a:pPr algn="ctr" fontAlgn="ctr"/>
                      <a:r>
                        <a:rPr lang="en-US" sz="800" b="1" i="0" u="none" strike="noStrike" dirty="0">
                          <a:solidFill>
                            <a:srgbClr val="000000"/>
                          </a:solidFill>
                          <a:effectLst/>
                          <a:latin typeface="Calibri"/>
                        </a:rPr>
                        <a:t>5%</a:t>
                      </a:r>
                    </a:p>
                  </a:txBody>
                  <a:tcPr marL="3834" marR="3834" marT="3834"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1" i="0" u="none" strike="noStrike" dirty="0">
                          <a:solidFill>
                            <a:srgbClr val="000000"/>
                          </a:solidFill>
                          <a:effectLst/>
                          <a:latin typeface="Segoe UI"/>
                        </a:rPr>
                        <a:t>-1%</a:t>
                      </a:r>
                    </a:p>
                  </a:txBody>
                  <a:tcPr marL="3834" marR="3834" marT="3834" marB="0" anchor="ctr">
                    <a:lnL w="6350" cap="flat" cmpd="sng" algn="ctr">
                      <a:solidFill>
                        <a:srgbClr val="000000"/>
                      </a:solidFill>
                      <a:prstDash val="solid"/>
                      <a:round/>
                      <a:headEnd type="none" w="med" len="med"/>
                      <a:tailEnd type="none" w="med" len="med"/>
                    </a:lnL>
                    <a:lnR>
                      <a:noFill/>
                    </a:lnR>
                    <a:lnT>
                      <a:noFill/>
                    </a:lnT>
                    <a:lnB>
                      <a:noFill/>
                    </a:lnB>
                    <a:solidFill>
                      <a:srgbClr val="FBF8FB"/>
                    </a:solidFill>
                  </a:tcPr>
                </a:tc>
                <a:tc>
                  <a:txBody>
                    <a:bodyPr/>
                    <a:lstStyle/>
                    <a:p>
                      <a:pPr algn="ctr" fontAlgn="ctr"/>
                      <a:r>
                        <a:rPr lang="en-US" sz="800" b="1" i="0" u="none" strike="noStrike" dirty="0">
                          <a:solidFill>
                            <a:srgbClr val="000000"/>
                          </a:solidFill>
                          <a:effectLst/>
                          <a:latin typeface="Segoe UI"/>
                        </a:rPr>
                        <a:t>0%</a:t>
                      </a:r>
                    </a:p>
                  </a:txBody>
                  <a:tcPr marL="3834" marR="3834" marT="3834" marB="0" anchor="ctr">
                    <a:lnL>
                      <a:noFill/>
                    </a:lnL>
                    <a:lnR>
                      <a:noFill/>
                    </a:lnR>
                    <a:lnT>
                      <a:noFill/>
                    </a:lnT>
                    <a:lnB>
                      <a:noFill/>
                    </a:lnB>
                    <a:solidFill>
                      <a:srgbClr val="FCFCFF"/>
                    </a:solidFill>
                  </a:tcPr>
                </a:tc>
                <a:tc>
                  <a:txBody>
                    <a:bodyPr/>
                    <a:lstStyle/>
                    <a:p>
                      <a:pPr algn="ctr" fontAlgn="ctr"/>
                      <a:r>
                        <a:rPr lang="en-US" sz="800" b="1" i="0" u="none" strike="noStrike" dirty="0">
                          <a:solidFill>
                            <a:srgbClr val="000000"/>
                          </a:solidFill>
                          <a:effectLst/>
                          <a:latin typeface="Segoe UI"/>
                        </a:rPr>
                        <a:t>4%</a:t>
                      </a:r>
                    </a:p>
                  </a:txBody>
                  <a:tcPr marL="3834" marR="3834" marT="3834" marB="0" anchor="ctr">
                    <a:lnL>
                      <a:noFill/>
                    </a:lnL>
                    <a:lnR>
                      <a:noFill/>
                    </a:lnR>
                    <a:lnT>
                      <a:noFill/>
                    </a:lnT>
                    <a:lnB>
                      <a:noFill/>
                    </a:lnB>
                    <a:solidFill>
                      <a:srgbClr val="E8EEF8"/>
                    </a:solidFill>
                  </a:tcPr>
                </a:tc>
                <a:tc>
                  <a:txBody>
                    <a:bodyPr/>
                    <a:lstStyle/>
                    <a:p>
                      <a:pPr algn="ctr" fontAlgn="ctr"/>
                      <a:r>
                        <a:rPr lang="en-US" sz="800" b="1" i="0" u="none" strike="noStrike" dirty="0">
                          <a:solidFill>
                            <a:srgbClr val="000000"/>
                          </a:solidFill>
                          <a:effectLst/>
                          <a:latin typeface="Segoe UI"/>
                        </a:rPr>
                        <a:t>11%</a:t>
                      </a:r>
                    </a:p>
                  </a:txBody>
                  <a:tcPr marL="3834" marR="3834" marT="3834" marB="0" anchor="ctr">
                    <a:lnL>
                      <a:noFill/>
                    </a:lnL>
                    <a:lnR>
                      <a:noFill/>
                    </a:lnR>
                    <a:lnT>
                      <a:noFill/>
                    </a:lnT>
                    <a:lnB>
                      <a:noFill/>
                    </a:lnB>
                    <a:solidFill>
                      <a:srgbClr val="C3D4EB"/>
                    </a:solidFill>
                  </a:tcPr>
                </a:tc>
                <a:tc>
                  <a:txBody>
                    <a:bodyPr/>
                    <a:lstStyle/>
                    <a:p>
                      <a:pPr algn="ctr" fontAlgn="ctr"/>
                      <a:r>
                        <a:rPr lang="en-US" sz="800" b="1" i="0" u="none" strike="noStrike" dirty="0">
                          <a:solidFill>
                            <a:srgbClr val="000000"/>
                          </a:solidFill>
                          <a:effectLst/>
                          <a:latin typeface="Segoe UI"/>
                        </a:rPr>
                        <a:t>-2%</a:t>
                      </a:r>
                    </a:p>
                  </a:txBody>
                  <a:tcPr marL="3834" marR="3834" marT="3834" marB="0" anchor="ctr">
                    <a:lnL>
                      <a:noFill/>
                    </a:lnL>
                    <a:lnR>
                      <a:noFill/>
                    </a:lnR>
                    <a:lnT>
                      <a:noFill/>
                    </a:lnT>
                    <a:lnB>
                      <a:noFill/>
                    </a:lnB>
                    <a:solidFill>
                      <a:srgbClr val="FBF4F7"/>
                    </a:solidFill>
                  </a:tcPr>
                </a:tc>
                <a:tc>
                  <a:txBody>
                    <a:bodyPr/>
                    <a:lstStyle/>
                    <a:p>
                      <a:pPr algn="ctr" fontAlgn="ctr"/>
                      <a:r>
                        <a:rPr lang="en-US" sz="800" b="1" i="0" u="none" strike="noStrike" dirty="0">
                          <a:solidFill>
                            <a:srgbClr val="000000"/>
                          </a:solidFill>
                          <a:effectLst/>
                          <a:latin typeface="Segoe UI"/>
                        </a:rPr>
                        <a:t>-5%</a:t>
                      </a:r>
                    </a:p>
                  </a:txBody>
                  <a:tcPr marL="3834" marR="3834" marT="3834" marB="0" anchor="ctr">
                    <a:lnL>
                      <a:noFill/>
                    </a:lnL>
                    <a:lnR>
                      <a:noFill/>
                    </a:lnR>
                    <a:lnT>
                      <a:noFill/>
                    </a:lnT>
                    <a:lnB>
                      <a:noFill/>
                    </a:lnB>
                    <a:solidFill>
                      <a:srgbClr val="FBE8EB"/>
                    </a:solidFill>
                  </a:tcPr>
                </a:tc>
                <a:tc>
                  <a:txBody>
                    <a:bodyPr/>
                    <a:lstStyle/>
                    <a:p>
                      <a:pPr algn="ctr" fontAlgn="ctr"/>
                      <a:r>
                        <a:rPr lang="en-US" sz="800" b="1" i="0" u="none" strike="noStrike" dirty="0">
                          <a:solidFill>
                            <a:srgbClr val="000000"/>
                          </a:solidFill>
                          <a:effectLst/>
                          <a:latin typeface="Segoe UI"/>
                        </a:rPr>
                        <a:t>4%</a:t>
                      </a:r>
                    </a:p>
                  </a:txBody>
                  <a:tcPr marL="3834" marR="3834" marT="3834" marB="0" anchor="ctr">
                    <a:lnL>
                      <a:noFill/>
                    </a:lnL>
                    <a:lnR>
                      <a:noFill/>
                    </a:lnR>
                    <a:lnT>
                      <a:noFill/>
                    </a:lnT>
                    <a:lnB>
                      <a:noFill/>
                    </a:lnB>
                    <a:solidFill>
                      <a:srgbClr val="E8EEF8"/>
                    </a:solidFill>
                  </a:tcPr>
                </a:tc>
                <a:tc>
                  <a:txBody>
                    <a:bodyPr/>
                    <a:lstStyle/>
                    <a:p>
                      <a:pPr algn="ctr" fontAlgn="ctr"/>
                      <a:r>
                        <a:rPr lang="en-US" sz="800" b="1" i="0" u="none" strike="noStrike" dirty="0">
                          <a:solidFill>
                            <a:srgbClr val="000000"/>
                          </a:solidFill>
                          <a:effectLst/>
                          <a:latin typeface="Segoe UI"/>
                        </a:rPr>
                        <a:t>-2%</a:t>
                      </a:r>
                    </a:p>
                  </a:txBody>
                  <a:tcPr marL="3834" marR="3834" marT="3834" marB="0" anchor="ctr">
                    <a:lnL>
                      <a:noFill/>
                    </a:lnL>
                    <a:lnR>
                      <a:noFill/>
                    </a:lnR>
                    <a:lnT>
                      <a:noFill/>
                    </a:lnT>
                    <a:lnB>
                      <a:noFill/>
                    </a:lnB>
                    <a:solidFill>
                      <a:srgbClr val="FBF4F7"/>
                    </a:solidFill>
                  </a:tcPr>
                </a:tc>
                <a:tc>
                  <a:txBody>
                    <a:bodyPr/>
                    <a:lstStyle/>
                    <a:p>
                      <a:pPr algn="ctr" fontAlgn="ctr"/>
                      <a:r>
                        <a:rPr lang="en-US" sz="800" b="1" i="0" u="none" strike="noStrike" dirty="0">
                          <a:solidFill>
                            <a:srgbClr val="000000"/>
                          </a:solidFill>
                          <a:effectLst/>
                          <a:latin typeface="Segoe UI"/>
                        </a:rPr>
                        <a:t>-3%</a:t>
                      </a:r>
                    </a:p>
                  </a:txBody>
                  <a:tcPr marL="3834" marR="3834" marT="3834" marB="0" anchor="ctr">
                    <a:lnL>
                      <a:noFill/>
                    </a:lnL>
                    <a:lnR>
                      <a:noFill/>
                    </a:lnR>
                    <a:lnT>
                      <a:noFill/>
                    </a:lnT>
                    <a:lnB>
                      <a:noFill/>
                    </a:lnB>
                    <a:solidFill>
                      <a:srgbClr val="FBF0F3"/>
                    </a:solidFill>
                  </a:tcPr>
                </a:tc>
                <a:tc>
                  <a:txBody>
                    <a:bodyPr/>
                    <a:lstStyle/>
                    <a:p>
                      <a:pPr algn="ctr" fontAlgn="ctr"/>
                      <a:r>
                        <a:rPr lang="en-US" sz="800" b="1" i="0" u="none" strike="noStrike" dirty="0">
                          <a:solidFill>
                            <a:srgbClr val="000000"/>
                          </a:solidFill>
                          <a:effectLst/>
                          <a:latin typeface="Segoe UI"/>
                        </a:rPr>
                        <a:t>-1%</a:t>
                      </a:r>
                    </a:p>
                  </a:txBody>
                  <a:tcPr marL="3834" marR="3834" marT="3834" marB="0" anchor="ctr">
                    <a:lnL>
                      <a:noFill/>
                    </a:lnL>
                    <a:lnR>
                      <a:noFill/>
                    </a:lnR>
                    <a:lnT>
                      <a:noFill/>
                    </a:lnT>
                    <a:lnB>
                      <a:noFill/>
                    </a:lnB>
                    <a:solidFill>
                      <a:srgbClr val="FBF8FB"/>
                    </a:solidFill>
                  </a:tcPr>
                </a:tc>
                <a:tc>
                  <a:txBody>
                    <a:bodyPr/>
                    <a:lstStyle/>
                    <a:p>
                      <a:pPr algn="ctr" fontAlgn="ctr"/>
                      <a:r>
                        <a:rPr lang="en-US" sz="800" b="1" i="0" u="none" strike="noStrike" dirty="0">
                          <a:solidFill>
                            <a:srgbClr val="000000"/>
                          </a:solidFill>
                          <a:effectLst/>
                          <a:latin typeface="Segoe UI"/>
                        </a:rPr>
                        <a:t>11%</a:t>
                      </a:r>
                    </a:p>
                  </a:txBody>
                  <a:tcPr marL="3834" marR="3834" marT="3834" marB="0" anchor="ctr">
                    <a:lnL>
                      <a:noFill/>
                    </a:lnL>
                    <a:lnR>
                      <a:noFill/>
                    </a:lnR>
                    <a:lnT>
                      <a:noFill/>
                    </a:lnT>
                    <a:lnB>
                      <a:noFill/>
                    </a:lnB>
                    <a:solidFill>
                      <a:srgbClr val="C3D4EB"/>
                    </a:solidFill>
                  </a:tcPr>
                </a:tc>
                <a:tc>
                  <a:txBody>
                    <a:bodyPr/>
                    <a:lstStyle/>
                    <a:p>
                      <a:pPr algn="ctr" fontAlgn="ctr"/>
                      <a:r>
                        <a:rPr lang="en-US" sz="800" b="1" i="0" u="none" strike="noStrike" dirty="0">
                          <a:solidFill>
                            <a:srgbClr val="000000"/>
                          </a:solidFill>
                          <a:effectLst/>
                          <a:latin typeface="Segoe UI"/>
                        </a:rPr>
                        <a:t>2%</a:t>
                      </a:r>
                    </a:p>
                  </a:txBody>
                  <a:tcPr marL="3834" marR="3834" marT="3834" marB="0" anchor="ctr">
                    <a:lnL>
                      <a:noFill/>
                    </a:lnL>
                    <a:lnR>
                      <a:noFill/>
                    </a:lnR>
                    <a:lnT>
                      <a:noFill/>
                    </a:lnT>
                    <a:lnB>
                      <a:noFill/>
                    </a:lnB>
                    <a:solidFill>
                      <a:srgbClr val="F2F5FC"/>
                    </a:solidFill>
                  </a:tcPr>
                </a:tc>
                <a:tc>
                  <a:txBody>
                    <a:bodyPr/>
                    <a:lstStyle/>
                    <a:p>
                      <a:pPr algn="ctr" fontAlgn="ctr"/>
                      <a:r>
                        <a:rPr lang="en-US" sz="800" b="1" i="0" u="none" strike="noStrike" dirty="0">
                          <a:solidFill>
                            <a:srgbClr val="000000"/>
                          </a:solidFill>
                          <a:effectLst/>
                          <a:latin typeface="Segoe UI"/>
                        </a:rPr>
                        <a:t>-1%</a:t>
                      </a:r>
                    </a:p>
                  </a:txBody>
                  <a:tcPr marL="3834" marR="3834" marT="3834" marB="0" anchor="ctr">
                    <a:lnL>
                      <a:noFill/>
                    </a:lnL>
                    <a:lnR>
                      <a:noFill/>
                    </a:lnR>
                    <a:lnT>
                      <a:noFill/>
                    </a:lnT>
                    <a:lnB>
                      <a:noFill/>
                    </a:lnB>
                    <a:solidFill>
                      <a:srgbClr val="FBF8FB"/>
                    </a:solidFill>
                  </a:tcPr>
                </a:tc>
                <a:tc>
                  <a:txBody>
                    <a:bodyPr/>
                    <a:lstStyle/>
                    <a:p>
                      <a:pPr algn="ctr" fontAlgn="ctr"/>
                      <a:r>
                        <a:rPr lang="en-US" sz="800" b="1" i="0" u="none" strike="noStrike" dirty="0">
                          <a:solidFill>
                            <a:srgbClr val="000000"/>
                          </a:solidFill>
                          <a:effectLst/>
                          <a:latin typeface="Segoe UI"/>
                        </a:rPr>
                        <a:t>-4%</a:t>
                      </a:r>
                    </a:p>
                  </a:txBody>
                  <a:tcPr marL="3834" marR="3834" marT="3834" marB="0" anchor="ctr">
                    <a:lnL>
                      <a:noFill/>
                    </a:lnL>
                    <a:lnR>
                      <a:noFill/>
                    </a:lnR>
                    <a:lnT>
                      <a:noFill/>
                    </a:lnT>
                    <a:lnB>
                      <a:noFill/>
                    </a:lnB>
                    <a:solidFill>
                      <a:srgbClr val="FBECEF"/>
                    </a:solidFill>
                  </a:tcPr>
                </a:tc>
                <a:tc>
                  <a:txBody>
                    <a:bodyPr/>
                    <a:lstStyle/>
                    <a:p>
                      <a:pPr algn="ctr" fontAlgn="ctr"/>
                      <a:r>
                        <a:rPr lang="en-US" sz="800" b="1" i="0" u="none" strike="noStrike" dirty="0">
                          <a:solidFill>
                            <a:srgbClr val="000000"/>
                          </a:solidFill>
                          <a:effectLst/>
                          <a:latin typeface="Segoe UI"/>
                        </a:rPr>
                        <a:t>-3%</a:t>
                      </a:r>
                    </a:p>
                  </a:txBody>
                  <a:tcPr marL="3834" marR="3834" marT="3834" marB="0" anchor="ctr">
                    <a:lnL>
                      <a:noFill/>
                    </a:lnL>
                    <a:lnR>
                      <a:noFill/>
                    </a:lnR>
                    <a:lnT>
                      <a:noFill/>
                    </a:lnT>
                    <a:lnB>
                      <a:noFill/>
                    </a:lnB>
                    <a:solidFill>
                      <a:srgbClr val="FBF0F3"/>
                    </a:solidFill>
                  </a:tcPr>
                </a:tc>
                <a:tc>
                  <a:txBody>
                    <a:bodyPr/>
                    <a:lstStyle/>
                    <a:p>
                      <a:pPr algn="ctr" fontAlgn="ctr"/>
                      <a:r>
                        <a:rPr lang="en-US" sz="800" b="1" i="0" u="none" strike="noStrike" dirty="0">
                          <a:solidFill>
                            <a:srgbClr val="000000"/>
                          </a:solidFill>
                          <a:effectLst/>
                          <a:latin typeface="Segoe UI"/>
                        </a:rPr>
                        <a:t>-3%</a:t>
                      </a:r>
                    </a:p>
                  </a:txBody>
                  <a:tcPr marL="3834" marR="3834" marT="3834" marB="0" anchor="ctr">
                    <a:lnL>
                      <a:noFill/>
                    </a:lnL>
                    <a:lnR>
                      <a:noFill/>
                    </a:lnR>
                    <a:lnT>
                      <a:noFill/>
                    </a:lnT>
                    <a:lnB>
                      <a:noFill/>
                    </a:lnB>
                    <a:solidFill>
                      <a:srgbClr val="FBF0F3"/>
                    </a:solidFill>
                  </a:tcPr>
                </a:tc>
                <a:tc>
                  <a:txBody>
                    <a:bodyPr/>
                    <a:lstStyle/>
                    <a:p>
                      <a:pPr algn="ctr" fontAlgn="ctr"/>
                      <a:r>
                        <a:rPr lang="en-US" sz="800" b="1" i="0" u="none" strike="noStrike" dirty="0">
                          <a:solidFill>
                            <a:srgbClr val="000000"/>
                          </a:solidFill>
                          <a:effectLst/>
                          <a:latin typeface="Segoe UI"/>
                        </a:rPr>
                        <a:t>-5%</a:t>
                      </a:r>
                    </a:p>
                  </a:txBody>
                  <a:tcPr marL="3834" marR="3834" marT="3834" marB="0" anchor="ctr">
                    <a:lnL>
                      <a:noFill/>
                    </a:lnL>
                    <a:lnR>
                      <a:noFill/>
                    </a:lnR>
                    <a:lnT>
                      <a:noFill/>
                    </a:lnT>
                    <a:lnB>
                      <a:noFill/>
                    </a:lnB>
                    <a:solidFill>
                      <a:srgbClr val="FBE8EB"/>
                    </a:solidFill>
                  </a:tcPr>
                </a:tc>
                <a:tc>
                  <a:txBody>
                    <a:bodyPr/>
                    <a:lstStyle/>
                    <a:p>
                      <a:pPr algn="ctr" fontAlgn="ctr"/>
                      <a:r>
                        <a:rPr lang="en-US" sz="800" b="1" i="0" u="none" strike="noStrike" dirty="0">
                          <a:solidFill>
                            <a:srgbClr val="000000"/>
                          </a:solidFill>
                          <a:effectLst/>
                          <a:latin typeface="Segoe UI"/>
                        </a:rPr>
                        <a:t>-5%</a:t>
                      </a:r>
                    </a:p>
                  </a:txBody>
                  <a:tcPr marL="3834" marR="3834" marT="3834" marB="0" anchor="ctr">
                    <a:lnL>
                      <a:noFill/>
                    </a:lnL>
                    <a:lnR>
                      <a:noFill/>
                    </a:lnR>
                    <a:lnT>
                      <a:noFill/>
                    </a:lnT>
                    <a:lnB>
                      <a:noFill/>
                    </a:lnB>
                    <a:solidFill>
                      <a:srgbClr val="FBE8EB"/>
                    </a:solidFill>
                  </a:tcPr>
                </a:tc>
                <a:tc>
                  <a:txBody>
                    <a:bodyPr/>
                    <a:lstStyle/>
                    <a:p>
                      <a:pPr algn="ctr" fontAlgn="ctr"/>
                      <a:r>
                        <a:rPr lang="en-US" sz="800" b="1" i="0" u="none" strike="noStrike" dirty="0">
                          <a:solidFill>
                            <a:srgbClr val="000000"/>
                          </a:solidFill>
                          <a:effectLst/>
                          <a:latin typeface="Segoe UI"/>
                        </a:rPr>
                        <a:t>-5%</a:t>
                      </a:r>
                    </a:p>
                  </a:txBody>
                  <a:tcPr marL="3834" marR="3834" marT="3834" marB="0" anchor="ctr">
                    <a:lnL>
                      <a:noFill/>
                    </a:lnL>
                    <a:lnR>
                      <a:noFill/>
                    </a:lnR>
                    <a:lnT>
                      <a:noFill/>
                    </a:lnT>
                    <a:lnB>
                      <a:noFill/>
                    </a:lnB>
                    <a:solidFill>
                      <a:srgbClr val="FBE8EB"/>
                    </a:solidFill>
                  </a:tcPr>
                </a:tc>
                <a:tc>
                  <a:txBody>
                    <a:bodyPr/>
                    <a:lstStyle/>
                    <a:p>
                      <a:pPr algn="ctr" fontAlgn="ctr"/>
                      <a:r>
                        <a:rPr lang="en-US" sz="800" b="1" i="0" u="none" strike="noStrike" dirty="0">
                          <a:solidFill>
                            <a:srgbClr val="000000"/>
                          </a:solidFill>
                          <a:effectLst/>
                          <a:latin typeface="Segoe UI"/>
                        </a:rPr>
                        <a:t>-1%</a:t>
                      </a:r>
                    </a:p>
                  </a:txBody>
                  <a:tcPr marL="3834" marR="3834" marT="3834" marB="0" anchor="ctr">
                    <a:lnL>
                      <a:noFill/>
                    </a:lnL>
                    <a:lnR>
                      <a:noFill/>
                    </a:lnR>
                    <a:lnT>
                      <a:noFill/>
                    </a:lnT>
                    <a:lnB>
                      <a:noFill/>
                    </a:lnB>
                    <a:solidFill>
                      <a:srgbClr val="FBF8FB"/>
                    </a:solidFill>
                  </a:tcPr>
                </a:tc>
                <a:tc>
                  <a:txBody>
                    <a:bodyPr/>
                    <a:lstStyle/>
                    <a:p>
                      <a:pPr algn="ctr" fontAlgn="ctr"/>
                      <a:r>
                        <a:rPr lang="en-US" sz="800" b="1" i="0" u="none" strike="noStrike" dirty="0">
                          <a:solidFill>
                            <a:srgbClr val="000000"/>
                          </a:solidFill>
                          <a:effectLst/>
                          <a:latin typeface="Segoe UI"/>
                        </a:rPr>
                        <a:t>-1%</a:t>
                      </a:r>
                    </a:p>
                  </a:txBody>
                  <a:tcPr marL="3834" marR="3834" marT="3834" marB="0" anchor="ctr">
                    <a:lnL>
                      <a:noFill/>
                    </a:lnL>
                    <a:lnR>
                      <a:noFill/>
                    </a:lnR>
                    <a:lnT>
                      <a:noFill/>
                    </a:lnT>
                    <a:lnB>
                      <a:noFill/>
                    </a:lnB>
                    <a:solidFill>
                      <a:srgbClr val="FBF8FB"/>
                    </a:solidFill>
                  </a:tcPr>
                </a:tc>
                <a:tc>
                  <a:txBody>
                    <a:bodyPr/>
                    <a:lstStyle/>
                    <a:p>
                      <a:pPr algn="ctr" fontAlgn="ctr"/>
                      <a:r>
                        <a:rPr lang="en-US" sz="800" b="1" i="0" u="none" strike="noStrike" dirty="0">
                          <a:solidFill>
                            <a:srgbClr val="000000"/>
                          </a:solidFill>
                          <a:effectLst/>
                          <a:latin typeface="Segoe UI"/>
                        </a:rPr>
                        <a:t>1%</a:t>
                      </a:r>
                    </a:p>
                  </a:txBody>
                  <a:tcPr marL="3834" marR="3834" marT="3834" marB="0" anchor="ctr">
                    <a:lnL>
                      <a:noFill/>
                    </a:lnL>
                    <a:lnR>
                      <a:noFill/>
                    </a:lnR>
                    <a:lnT>
                      <a:noFill/>
                    </a:lnT>
                    <a:lnB>
                      <a:noFill/>
                    </a:lnB>
                    <a:solidFill>
                      <a:srgbClr val="F7F9FE"/>
                    </a:solidFill>
                  </a:tcPr>
                </a:tc>
                <a:tc>
                  <a:txBody>
                    <a:bodyPr/>
                    <a:lstStyle/>
                    <a:p>
                      <a:pPr algn="ctr" fontAlgn="ctr"/>
                      <a:r>
                        <a:rPr lang="en-US" sz="800" b="1" i="0" u="none" strike="noStrike" dirty="0">
                          <a:solidFill>
                            <a:srgbClr val="000000"/>
                          </a:solidFill>
                          <a:effectLst/>
                          <a:latin typeface="Segoe UI"/>
                        </a:rPr>
                        <a:t>0%</a:t>
                      </a:r>
                    </a:p>
                  </a:txBody>
                  <a:tcPr marL="3834" marR="3834" marT="3834" marB="0" anchor="ctr">
                    <a:lnL>
                      <a:noFill/>
                    </a:lnL>
                    <a:lnR>
                      <a:noFill/>
                    </a:lnR>
                    <a:lnT>
                      <a:noFill/>
                    </a:lnT>
                    <a:lnB>
                      <a:noFill/>
                    </a:lnB>
                    <a:solidFill>
                      <a:srgbClr val="FCFCFF"/>
                    </a:solidFill>
                  </a:tcPr>
                </a:tc>
                <a:tc>
                  <a:txBody>
                    <a:bodyPr/>
                    <a:lstStyle/>
                    <a:p>
                      <a:pPr algn="ctr" fontAlgn="ctr"/>
                      <a:r>
                        <a:rPr lang="en-US" sz="800" b="1" i="0" u="none" strike="noStrike" dirty="0">
                          <a:solidFill>
                            <a:srgbClr val="000000"/>
                          </a:solidFill>
                          <a:effectLst/>
                          <a:latin typeface="Segoe UI"/>
                        </a:rPr>
                        <a:t>1%</a:t>
                      </a:r>
                    </a:p>
                  </a:txBody>
                  <a:tcPr marL="3834" marR="3834" marT="3834" marB="0" anchor="ctr">
                    <a:lnL>
                      <a:noFill/>
                    </a:lnL>
                    <a:lnR>
                      <a:noFill/>
                    </a:lnR>
                    <a:lnT>
                      <a:noFill/>
                    </a:lnT>
                    <a:lnB>
                      <a:noFill/>
                    </a:lnB>
                    <a:solidFill>
                      <a:srgbClr val="F7F9FE"/>
                    </a:solidFill>
                  </a:tcPr>
                </a:tc>
                <a:tc>
                  <a:txBody>
                    <a:bodyPr/>
                    <a:lstStyle/>
                    <a:p>
                      <a:pPr algn="ctr" fontAlgn="ctr"/>
                      <a:r>
                        <a:rPr lang="en-US" sz="800" b="1" i="0" u="none" strike="noStrike" dirty="0">
                          <a:solidFill>
                            <a:srgbClr val="000000"/>
                          </a:solidFill>
                          <a:effectLst/>
                          <a:latin typeface="Segoe UI"/>
                        </a:rPr>
                        <a:t>3%</a:t>
                      </a:r>
                    </a:p>
                  </a:txBody>
                  <a:tcPr marL="3834" marR="3834" marT="3834" marB="0" anchor="ctr">
                    <a:lnL>
                      <a:noFill/>
                    </a:lnL>
                    <a:lnR>
                      <a:noFill/>
                    </a:lnR>
                    <a:lnT>
                      <a:noFill/>
                    </a:lnT>
                    <a:lnB>
                      <a:noFill/>
                    </a:lnB>
                    <a:solidFill>
                      <a:srgbClr val="EDF1FA"/>
                    </a:solidFill>
                  </a:tcPr>
                </a:tc>
              </a:tr>
              <a:tr h="280913">
                <a:tc>
                  <a:txBody>
                    <a:bodyPr/>
                    <a:lstStyle/>
                    <a:p>
                      <a:pPr algn="l" rtl="0" fontAlgn="b"/>
                      <a:r>
                        <a:rPr lang="en-US" sz="900" b="1" i="0" u="none" strike="noStrike" dirty="0">
                          <a:solidFill>
                            <a:srgbClr val="FFFFFF"/>
                          </a:solidFill>
                          <a:effectLst/>
                          <a:latin typeface="Calibri"/>
                        </a:rPr>
                        <a:t>Asked my school to look out for me </a:t>
                      </a:r>
                      <a:r>
                        <a:rPr lang="en-US" sz="900" b="1" i="0" u="none" strike="noStrike" dirty="0" smtClean="0">
                          <a:solidFill>
                            <a:srgbClr val="FFFFFF"/>
                          </a:solidFill>
                          <a:effectLst/>
                          <a:latin typeface="Calibri"/>
                        </a:rPr>
                        <a:t>bullying </a:t>
                      </a:r>
                      <a:r>
                        <a:rPr lang="en-US" sz="900" b="1" i="0" u="none" strike="noStrike" dirty="0">
                          <a:solidFill>
                            <a:srgbClr val="FFFFFF"/>
                          </a:solidFill>
                          <a:effectLst/>
                          <a:latin typeface="Calibri"/>
                        </a:rPr>
                        <a:t>others online</a:t>
                      </a:r>
                    </a:p>
                  </a:txBody>
                  <a:tcPr marL="3834" marR="3834" marT="383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2060"/>
                    </a:solidFill>
                  </a:tcPr>
                </a:tc>
                <a:tc>
                  <a:txBody>
                    <a:bodyPr/>
                    <a:lstStyle/>
                    <a:p>
                      <a:pPr algn="ctr" fontAlgn="ctr"/>
                      <a:r>
                        <a:rPr lang="en-US" sz="800" b="1" i="0" u="none" strike="noStrike" dirty="0">
                          <a:solidFill>
                            <a:srgbClr val="000000"/>
                          </a:solidFill>
                          <a:effectLst/>
                          <a:latin typeface="Calibri"/>
                        </a:rPr>
                        <a:t>4%</a:t>
                      </a:r>
                    </a:p>
                  </a:txBody>
                  <a:tcPr marL="3834" marR="3834" marT="3834"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1" i="0" u="none" strike="noStrike" dirty="0">
                          <a:solidFill>
                            <a:srgbClr val="000000"/>
                          </a:solidFill>
                          <a:effectLst/>
                          <a:latin typeface="Segoe UI"/>
                        </a:rPr>
                        <a:t>2%</a:t>
                      </a:r>
                    </a:p>
                  </a:txBody>
                  <a:tcPr marL="3834" marR="3834" marT="3834" marB="0" anchor="ctr">
                    <a:lnL w="6350" cap="flat" cmpd="sng" algn="ctr">
                      <a:solidFill>
                        <a:srgbClr val="000000"/>
                      </a:solidFill>
                      <a:prstDash val="solid"/>
                      <a:round/>
                      <a:headEnd type="none" w="med" len="med"/>
                      <a:tailEnd type="none" w="med" len="med"/>
                    </a:lnL>
                    <a:lnR>
                      <a:noFill/>
                    </a:lnR>
                    <a:lnT>
                      <a:noFill/>
                    </a:lnT>
                    <a:lnB>
                      <a:noFill/>
                    </a:lnB>
                    <a:solidFill>
                      <a:srgbClr val="F2F5FC"/>
                    </a:solidFill>
                  </a:tcPr>
                </a:tc>
                <a:tc>
                  <a:txBody>
                    <a:bodyPr/>
                    <a:lstStyle/>
                    <a:p>
                      <a:pPr algn="ctr" fontAlgn="ctr"/>
                      <a:r>
                        <a:rPr lang="en-US" sz="800" b="1" i="0" u="none" strike="noStrike" dirty="0">
                          <a:solidFill>
                            <a:srgbClr val="000000"/>
                          </a:solidFill>
                          <a:effectLst/>
                          <a:latin typeface="Segoe UI"/>
                        </a:rPr>
                        <a:t>3%</a:t>
                      </a:r>
                    </a:p>
                  </a:txBody>
                  <a:tcPr marL="3834" marR="3834" marT="3834" marB="0" anchor="ctr">
                    <a:lnL>
                      <a:noFill/>
                    </a:lnL>
                    <a:lnR>
                      <a:noFill/>
                    </a:lnR>
                    <a:lnT>
                      <a:noFill/>
                    </a:lnT>
                    <a:lnB>
                      <a:noFill/>
                    </a:lnB>
                    <a:solidFill>
                      <a:srgbClr val="EDF1FA"/>
                    </a:solidFill>
                  </a:tcPr>
                </a:tc>
                <a:tc>
                  <a:txBody>
                    <a:bodyPr/>
                    <a:lstStyle/>
                    <a:p>
                      <a:pPr algn="ctr" fontAlgn="ctr"/>
                      <a:r>
                        <a:rPr lang="en-US" sz="800" b="1" i="0" u="none" strike="noStrike" dirty="0">
                          <a:solidFill>
                            <a:srgbClr val="000000"/>
                          </a:solidFill>
                          <a:effectLst/>
                          <a:latin typeface="Segoe UI"/>
                        </a:rPr>
                        <a:t>6%</a:t>
                      </a:r>
                    </a:p>
                  </a:txBody>
                  <a:tcPr marL="3834" marR="3834" marT="3834" marB="0" anchor="ctr">
                    <a:lnL>
                      <a:noFill/>
                    </a:lnL>
                    <a:lnR>
                      <a:noFill/>
                    </a:lnR>
                    <a:lnT>
                      <a:noFill/>
                    </a:lnT>
                    <a:lnB>
                      <a:noFill/>
                    </a:lnB>
                    <a:solidFill>
                      <a:srgbClr val="DDE6F4"/>
                    </a:solidFill>
                  </a:tcPr>
                </a:tc>
                <a:tc>
                  <a:txBody>
                    <a:bodyPr/>
                    <a:lstStyle/>
                    <a:p>
                      <a:pPr algn="ctr" fontAlgn="ctr"/>
                      <a:r>
                        <a:rPr lang="en-US" sz="800" b="1" i="0" u="none" strike="noStrike" dirty="0">
                          <a:solidFill>
                            <a:srgbClr val="000000"/>
                          </a:solidFill>
                          <a:effectLst/>
                          <a:latin typeface="Segoe UI"/>
                        </a:rPr>
                        <a:t>1%</a:t>
                      </a:r>
                    </a:p>
                  </a:txBody>
                  <a:tcPr marL="3834" marR="3834" marT="3834" marB="0" anchor="ctr">
                    <a:lnL>
                      <a:noFill/>
                    </a:lnL>
                    <a:lnR>
                      <a:noFill/>
                    </a:lnR>
                    <a:lnT>
                      <a:noFill/>
                    </a:lnT>
                    <a:lnB>
                      <a:noFill/>
                    </a:lnB>
                    <a:solidFill>
                      <a:srgbClr val="F7F9FE"/>
                    </a:solidFill>
                  </a:tcPr>
                </a:tc>
                <a:tc>
                  <a:txBody>
                    <a:bodyPr/>
                    <a:lstStyle/>
                    <a:p>
                      <a:pPr algn="ctr" fontAlgn="ctr"/>
                      <a:r>
                        <a:rPr lang="en-US" sz="800" b="1" i="0" u="none" strike="noStrike" dirty="0">
                          <a:solidFill>
                            <a:srgbClr val="000000"/>
                          </a:solidFill>
                          <a:effectLst/>
                          <a:latin typeface="Segoe UI"/>
                        </a:rPr>
                        <a:t>-1%</a:t>
                      </a:r>
                    </a:p>
                  </a:txBody>
                  <a:tcPr marL="3834" marR="3834" marT="3834" marB="0" anchor="ctr">
                    <a:lnL>
                      <a:noFill/>
                    </a:lnL>
                    <a:lnR>
                      <a:noFill/>
                    </a:lnR>
                    <a:lnT>
                      <a:noFill/>
                    </a:lnT>
                    <a:lnB>
                      <a:noFill/>
                    </a:lnB>
                    <a:solidFill>
                      <a:srgbClr val="FBF8FB"/>
                    </a:solidFill>
                  </a:tcPr>
                </a:tc>
                <a:tc>
                  <a:txBody>
                    <a:bodyPr/>
                    <a:lstStyle/>
                    <a:p>
                      <a:pPr algn="ctr" fontAlgn="ctr"/>
                      <a:r>
                        <a:rPr lang="en-US" sz="800" b="1" i="0" u="none" strike="noStrike" dirty="0">
                          <a:solidFill>
                            <a:srgbClr val="000000"/>
                          </a:solidFill>
                          <a:effectLst/>
                          <a:latin typeface="Segoe UI"/>
                        </a:rPr>
                        <a:t>-1%</a:t>
                      </a:r>
                    </a:p>
                  </a:txBody>
                  <a:tcPr marL="3834" marR="3834" marT="3834" marB="0" anchor="ctr">
                    <a:lnL>
                      <a:noFill/>
                    </a:lnL>
                    <a:lnR>
                      <a:noFill/>
                    </a:lnR>
                    <a:lnT>
                      <a:noFill/>
                    </a:lnT>
                    <a:lnB>
                      <a:noFill/>
                    </a:lnB>
                    <a:solidFill>
                      <a:srgbClr val="FBF8FB"/>
                    </a:solidFill>
                  </a:tcPr>
                </a:tc>
                <a:tc>
                  <a:txBody>
                    <a:bodyPr/>
                    <a:lstStyle/>
                    <a:p>
                      <a:pPr algn="ctr" fontAlgn="ctr"/>
                      <a:r>
                        <a:rPr lang="en-US" sz="800" b="1" i="0" u="none" strike="noStrike" dirty="0">
                          <a:solidFill>
                            <a:srgbClr val="000000"/>
                          </a:solidFill>
                          <a:effectLst/>
                          <a:latin typeface="Segoe UI"/>
                        </a:rPr>
                        <a:t>-1%</a:t>
                      </a:r>
                    </a:p>
                  </a:txBody>
                  <a:tcPr marL="3834" marR="3834" marT="3834" marB="0" anchor="ctr">
                    <a:lnL>
                      <a:noFill/>
                    </a:lnL>
                    <a:lnR>
                      <a:noFill/>
                    </a:lnR>
                    <a:lnT>
                      <a:noFill/>
                    </a:lnT>
                    <a:lnB>
                      <a:noFill/>
                    </a:lnB>
                    <a:solidFill>
                      <a:srgbClr val="FBF8FB"/>
                    </a:solidFill>
                  </a:tcPr>
                </a:tc>
                <a:tc>
                  <a:txBody>
                    <a:bodyPr/>
                    <a:lstStyle/>
                    <a:p>
                      <a:pPr algn="ctr" fontAlgn="ctr"/>
                      <a:r>
                        <a:rPr lang="en-US" sz="800" b="1" i="0" u="none" strike="noStrike" dirty="0">
                          <a:solidFill>
                            <a:srgbClr val="000000"/>
                          </a:solidFill>
                          <a:effectLst/>
                          <a:latin typeface="Segoe UI"/>
                        </a:rPr>
                        <a:t>1%</a:t>
                      </a:r>
                    </a:p>
                  </a:txBody>
                  <a:tcPr marL="3834" marR="3834" marT="3834" marB="0" anchor="ctr">
                    <a:lnL>
                      <a:noFill/>
                    </a:lnL>
                    <a:lnR>
                      <a:noFill/>
                    </a:lnR>
                    <a:lnT>
                      <a:noFill/>
                    </a:lnT>
                    <a:lnB>
                      <a:noFill/>
                    </a:lnB>
                    <a:solidFill>
                      <a:srgbClr val="F7F9FE"/>
                    </a:solidFill>
                  </a:tcPr>
                </a:tc>
                <a:tc>
                  <a:txBody>
                    <a:bodyPr/>
                    <a:lstStyle/>
                    <a:p>
                      <a:pPr algn="ctr" fontAlgn="ctr"/>
                      <a:r>
                        <a:rPr lang="en-US" sz="800" b="1" i="0" u="none" strike="noStrike" dirty="0">
                          <a:solidFill>
                            <a:srgbClr val="000000"/>
                          </a:solidFill>
                          <a:effectLst/>
                          <a:latin typeface="Segoe UI"/>
                        </a:rPr>
                        <a:t>0%</a:t>
                      </a:r>
                    </a:p>
                  </a:txBody>
                  <a:tcPr marL="3834" marR="3834" marT="3834" marB="0" anchor="ctr">
                    <a:lnL>
                      <a:noFill/>
                    </a:lnL>
                    <a:lnR>
                      <a:noFill/>
                    </a:lnR>
                    <a:lnT>
                      <a:noFill/>
                    </a:lnT>
                    <a:lnB>
                      <a:noFill/>
                    </a:lnB>
                    <a:solidFill>
                      <a:srgbClr val="FCFCFF"/>
                    </a:solidFill>
                  </a:tcPr>
                </a:tc>
                <a:tc>
                  <a:txBody>
                    <a:bodyPr/>
                    <a:lstStyle/>
                    <a:p>
                      <a:pPr algn="ctr" fontAlgn="ctr"/>
                      <a:r>
                        <a:rPr lang="en-US" sz="800" b="1" i="0" u="none" strike="noStrike" dirty="0">
                          <a:solidFill>
                            <a:srgbClr val="000000"/>
                          </a:solidFill>
                          <a:effectLst/>
                          <a:latin typeface="Segoe UI"/>
                        </a:rPr>
                        <a:t>0%</a:t>
                      </a:r>
                    </a:p>
                  </a:txBody>
                  <a:tcPr marL="3834" marR="3834" marT="3834" marB="0" anchor="ctr">
                    <a:lnL>
                      <a:noFill/>
                    </a:lnL>
                    <a:lnR>
                      <a:noFill/>
                    </a:lnR>
                    <a:lnT>
                      <a:noFill/>
                    </a:lnT>
                    <a:lnB>
                      <a:noFill/>
                    </a:lnB>
                    <a:solidFill>
                      <a:srgbClr val="FCFCFF"/>
                    </a:solidFill>
                  </a:tcPr>
                </a:tc>
                <a:tc>
                  <a:txBody>
                    <a:bodyPr/>
                    <a:lstStyle/>
                    <a:p>
                      <a:pPr algn="ctr" fontAlgn="ctr"/>
                      <a:r>
                        <a:rPr lang="en-US" sz="800" b="1" i="0" u="none" strike="noStrike" dirty="0">
                          <a:solidFill>
                            <a:srgbClr val="000000"/>
                          </a:solidFill>
                          <a:effectLst/>
                          <a:latin typeface="Segoe UI"/>
                        </a:rPr>
                        <a:t>-1%</a:t>
                      </a:r>
                    </a:p>
                  </a:txBody>
                  <a:tcPr marL="3834" marR="3834" marT="3834" marB="0" anchor="ctr">
                    <a:lnL>
                      <a:noFill/>
                    </a:lnL>
                    <a:lnR>
                      <a:noFill/>
                    </a:lnR>
                    <a:lnT>
                      <a:noFill/>
                    </a:lnT>
                    <a:lnB>
                      <a:noFill/>
                    </a:lnB>
                    <a:solidFill>
                      <a:srgbClr val="FBF8FB"/>
                    </a:solidFill>
                  </a:tcPr>
                </a:tc>
                <a:tc>
                  <a:txBody>
                    <a:bodyPr/>
                    <a:lstStyle/>
                    <a:p>
                      <a:pPr algn="ctr" fontAlgn="ctr"/>
                      <a:r>
                        <a:rPr lang="en-US" sz="800" b="1" i="0" u="none" strike="noStrike" dirty="0">
                          <a:solidFill>
                            <a:srgbClr val="000000"/>
                          </a:solidFill>
                          <a:effectLst/>
                          <a:latin typeface="Segoe UI"/>
                        </a:rPr>
                        <a:t>2%</a:t>
                      </a:r>
                    </a:p>
                  </a:txBody>
                  <a:tcPr marL="3834" marR="3834" marT="3834" marB="0" anchor="ctr">
                    <a:lnL>
                      <a:noFill/>
                    </a:lnL>
                    <a:lnR>
                      <a:noFill/>
                    </a:lnR>
                    <a:lnT>
                      <a:noFill/>
                    </a:lnT>
                    <a:lnB>
                      <a:noFill/>
                    </a:lnB>
                    <a:solidFill>
                      <a:srgbClr val="F2F5FC"/>
                    </a:solidFill>
                  </a:tcPr>
                </a:tc>
                <a:tc>
                  <a:txBody>
                    <a:bodyPr/>
                    <a:lstStyle/>
                    <a:p>
                      <a:pPr algn="ctr" fontAlgn="ctr"/>
                      <a:r>
                        <a:rPr lang="en-US" sz="800" b="1" i="0" u="none" strike="noStrike" dirty="0">
                          <a:solidFill>
                            <a:srgbClr val="000000"/>
                          </a:solidFill>
                          <a:effectLst/>
                          <a:latin typeface="Segoe UI"/>
                        </a:rPr>
                        <a:t>1%</a:t>
                      </a:r>
                    </a:p>
                  </a:txBody>
                  <a:tcPr marL="3834" marR="3834" marT="3834" marB="0" anchor="ctr">
                    <a:lnL>
                      <a:noFill/>
                    </a:lnL>
                    <a:lnR>
                      <a:noFill/>
                    </a:lnR>
                    <a:lnT>
                      <a:noFill/>
                    </a:lnT>
                    <a:lnB>
                      <a:noFill/>
                    </a:lnB>
                    <a:solidFill>
                      <a:srgbClr val="F7F9FE"/>
                    </a:solidFill>
                  </a:tcPr>
                </a:tc>
                <a:tc>
                  <a:txBody>
                    <a:bodyPr/>
                    <a:lstStyle/>
                    <a:p>
                      <a:pPr algn="ctr" fontAlgn="ctr"/>
                      <a:r>
                        <a:rPr lang="en-US" sz="800" b="1" i="0" u="none" strike="noStrike" dirty="0">
                          <a:solidFill>
                            <a:srgbClr val="000000"/>
                          </a:solidFill>
                          <a:effectLst/>
                          <a:latin typeface="Segoe UI"/>
                        </a:rPr>
                        <a:t>-1%</a:t>
                      </a:r>
                    </a:p>
                  </a:txBody>
                  <a:tcPr marL="3834" marR="3834" marT="3834" marB="0" anchor="ctr">
                    <a:lnL>
                      <a:noFill/>
                    </a:lnL>
                    <a:lnR>
                      <a:noFill/>
                    </a:lnR>
                    <a:lnT>
                      <a:noFill/>
                    </a:lnT>
                    <a:lnB>
                      <a:noFill/>
                    </a:lnB>
                    <a:solidFill>
                      <a:srgbClr val="FBF8FB"/>
                    </a:solidFill>
                  </a:tcPr>
                </a:tc>
                <a:tc>
                  <a:txBody>
                    <a:bodyPr/>
                    <a:lstStyle/>
                    <a:p>
                      <a:pPr algn="ctr" fontAlgn="ctr"/>
                      <a:r>
                        <a:rPr lang="en-US" sz="800" b="1" i="0" u="none" strike="noStrike" dirty="0">
                          <a:solidFill>
                            <a:srgbClr val="000000"/>
                          </a:solidFill>
                          <a:effectLst/>
                          <a:latin typeface="Segoe UI"/>
                        </a:rPr>
                        <a:t>-1%</a:t>
                      </a:r>
                    </a:p>
                  </a:txBody>
                  <a:tcPr marL="3834" marR="3834" marT="3834" marB="0" anchor="ctr">
                    <a:lnL>
                      <a:noFill/>
                    </a:lnL>
                    <a:lnR>
                      <a:noFill/>
                    </a:lnR>
                    <a:lnT>
                      <a:noFill/>
                    </a:lnT>
                    <a:lnB>
                      <a:noFill/>
                    </a:lnB>
                    <a:solidFill>
                      <a:srgbClr val="FBF8FB"/>
                    </a:solidFill>
                  </a:tcPr>
                </a:tc>
                <a:tc>
                  <a:txBody>
                    <a:bodyPr/>
                    <a:lstStyle/>
                    <a:p>
                      <a:pPr algn="ctr" fontAlgn="ctr"/>
                      <a:r>
                        <a:rPr lang="en-US" sz="800" b="1" i="0" u="none" strike="noStrike" dirty="0">
                          <a:solidFill>
                            <a:srgbClr val="000000"/>
                          </a:solidFill>
                          <a:effectLst/>
                          <a:latin typeface="Segoe UI"/>
                        </a:rPr>
                        <a:t>0%</a:t>
                      </a:r>
                    </a:p>
                  </a:txBody>
                  <a:tcPr marL="3834" marR="3834" marT="3834" marB="0" anchor="ctr">
                    <a:lnL>
                      <a:noFill/>
                    </a:lnL>
                    <a:lnR>
                      <a:noFill/>
                    </a:lnR>
                    <a:lnT>
                      <a:noFill/>
                    </a:lnT>
                    <a:lnB>
                      <a:noFill/>
                    </a:lnB>
                    <a:solidFill>
                      <a:srgbClr val="FCFCFF"/>
                    </a:solidFill>
                  </a:tcPr>
                </a:tc>
                <a:tc>
                  <a:txBody>
                    <a:bodyPr/>
                    <a:lstStyle/>
                    <a:p>
                      <a:pPr algn="ctr" fontAlgn="ctr"/>
                      <a:r>
                        <a:rPr lang="en-US" sz="800" b="1" i="0" u="none" strike="noStrike" dirty="0">
                          <a:solidFill>
                            <a:srgbClr val="000000"/>
                          </a:solidFill>
                          <a:effectLst/>
                          <a:latin typeface="Segoe UI"/>
                        </a:rPr>
                        <a:t>-1%</a:t>
                      </a:r>
                    </a:p>
                  </a:txBody>
                  <a:tcPr marL="3834" marR="3834" marT="3834" marB="0" anchor="ctr">
                    <a:lnL>
                      <a:noFill/>
                    </a:lnL>
                    <a:lnR>
                      <a:noFill/>
                    </a:lnR>
                    <a:lnT>
                      <a:noFill/>
                    </a:lnT>
                    <a:lnB>
                      <a:noFill/>
                    </a:lnB>
                    <a:solidFill>
                      <a:srgbClr val="FBF8FB"/>
                    </a:solidFill>
                  </a:tcPr>
                </a:tc>
                <a:tc>
                  <a:txBody>
                    <a:bodyPr/>
                    <a:lstStyle/>
                    <a:p>
                      <a:pPr algn="ctr" fontAlgn="ctr"/>
                      <a:r>
                        <a:rPr lang="en-US" sz="800" b="1" i="0" u="none" strike="noStrike" dirty="0">
                          <a:solidFill>
                            <a:srgbClr val="000000"/>
                          </a:solidFill>
                          <a:effectLst/>
                          <a:latin typeface="Segoe UI"/>
                        </a:rPr>
                        <a:t>-1%</a:t>
                      </a:r>
                    </a:p>
                  </a:txBody>
                  <a:tcPr marL="3834" marR="3834" marT="3834" marB="0" anchor="ctr">
                    <a:lnL>
                      <a:noFill/>
                    </a:lnL>
                    <a:lnR>
                      <a:noFill/>
                    </a:lnR>
                    <a:lnT>
                      <a:noFill/>
                    </a:lnT>
                    <a:lnB>
                      <a:noFill/>
                    </a:lnB>
                    <a:solidFill>
                      <a:srgbClr val="FBF8FB"/>
                    </a:solidFill>
                  </a:tcPr>
                </a:tc>
                <a:tc>
                  <a:txBody>
                    <a:bodyPr/>
                    <a:lstStyle/>
                    <a:p>
                      <a:pPr algn="ctr" fontAlgn="ctr"/>
                      <a:r>
                        <a:rPr lang="en-US" sz="800" b="1" i="0" u="none" strike="noStrike" dirty="0">
                          <a:solidFill>
                            <a:srgbClr val="000000"/>
                          </a:solidFill>
                          <a:effectLst/>
                          <a:latin typeface="Segoe UI"/>
                        </a:rPr>
                        <a:t>-1%</a:t>
                      </a:r>
                    </a:p>
                  </a:txBody>
                  <a:tcPr marL="3834" marR="3834" marT="3834" marB="0" anchor="ctr">
                    <a:lnL>
                      <a:noFill/>
                    </a:lnL>
                    <a:lnR>
                      <a:noFill/>
                    </a:lnR>
                    <a:lnT>
                      <a:noFill/>
                    </a:lnT>
                    <a:lnB>
                      <a:noFill/>
                    </a:lnB>
                    <a:solidFill>
                      <a:srgbClr val="FBF8FB"/>
                    </a:solidFill>
                  </a:tcPr>
                </a:tc>
                <a:tc>
                  <a:txBody>
                    <a:bodyPr/>
                    <a:lstStyle/>
                    <a:p>
                      <a:pPr algn="ctr" fontAlgn="ctr"/>
                      <a:r>
                        <a:rPr lang="en-US" sz="800" b="1" i="0" u="none" strike="noStrike" dirty="0">
                          <a:solidFill>
                            <a:srgbClr val="000000"/>
                          </a:solidFill>
                          <a:effectLst/>
                          <a:latin typeface="Segoe UI"/>
                        </a:rPr>
                        <a:t>1%</a:t>
                      </a:r>
                    </a:p>
                  </a:txBody>
                  <a:tcPr marL="3834" marR="3834" marT="3834" marB="0" anchor="ctr">
                    <a:lnL>
                      <a:noFill/>
                    </a:lnL>
                    <a:lnR>
                      <a:noFill/>
                    </a:lnR>
                    <a:lnT>
                      <a:noFill/>
                    </a:lnT>
                    <a:lnB>
                      <a:noFill/>
                    </a:lnB>
                    <a:solidFill>
                      <a:srgbClr val="F7F9FE"/>
                    </a:solidFill>
                  </a:tcPr>
                </a:tc>
                <a:tc>
                  <a:txBody>
                    <a:bodyPr/>
                    <a:lstStyle/>
                    <a:p>
                      <a:pPr algn="ctr" fontAlgn="ctr"/>
                      <a:r>
                        <a:rPr lang="en-US" sz="800" b="1" i="0" u="none" strike="noStrike" dirty="0">
                          <a:solidFill>
                            <a:srgbClr val="000000"/>
                          </a:solidFill>
                          <a:effectLst/>
                          <a:latin typeface="Segoe UI"/>
                        </a:rPr>
                        <a:t>0%</a:t>
                      </a:r>
                    </a:p>
                  </a:txBody>
                  <a:tcPr marL="3834" marR="3834" marT="3834" marB="0" anchor="ctr">
                    <a:lnL>
                      <a:noFill/>
                    </a:lnL>
                    <a:lnR>
                      <a:noFill/>
                    </a:lnR>
                    <a:lnT>
                      <a:noFill/>
                    </a:lnT>
                    <a:lnB>
                      <a:noFill/>
                    </a:lnB>
                    <a:solidFill>
                      <a:srgbClr val="FCFCFF"/>
                    </a:solidFill>
                  </a:tcPr>
                </a:tc>
                <a:tc>
                  <a:txBody>
                    <a:bodyPr/>
                    <a:lstStyle/>
                    <a:p>
                      <a:pPr algn="ctr" fontAlgn="ctr"/>
                      <a:r>
                        <a:rPr lang="en-US" sz="800" b="1" i="0" u="none" strike="noStrike" dirty="0">
                          <a:solidFill>
                            <a:srgbClr val="000000"/>
                          </a:solidFill>
                          <a:effectLst/>
                          <a:latin typeface="Segoe UI"/>
                        </a:rPr>
                        <a:t>0%</a:t>
                      </a:r>
                    </a:p>
                  </a:txBody>
                  <a:tcPr marL="3834" marR="3834" marT="3834" marB="0" anchor="ctr">
                    <a:lnL>
                      <a:noFill/>
                    </a:lnL>
                    <a:lnR>
                      <a:noFill/>
                    </a:lnR>
                    <a:lnT>
                      <a:noFill/>
                    </a:lnT>
                    <a:lnB>
                      <a:noFill/>
                    </a:lnB>
                    <a:solidFill>
                      <a:srgbClr val="FCFCFF"/>
                    </a:solidFill>
                  </a:tcPr>
                </a:tc>
                <a:tc>
                  <a:txBody>
                    <a:bodyPr/>
                    <a:lstStyle/>
                    <a:p>
                      <a:pPr algn="ctr" fontAlgn="ctr"/>
                      <a:r>
                        <a:rPr lang="en-US" sz="800" b="1" i="0" u="none" strike="noStrike" dirty="0">
                          <a:solidFill>
                            <a:srgbClr val="000000"/>
                          </a:solidFill>
                          <a:effectLst/>
                          <a:latin typeface="Segoe UI"/>
                        </a:rPr>
                        <a:t>2%</a:t>
                      </a:r>
                    </a:p>
                  </a:txBody>
                  <a:tcPr marL="3834" marR="3834" marT="3834" marB="0" anchor="ctr">
                    <a:lnL>
                      <a:noFill/>
                    </a:lnL>
                    <a:lnR>
                      <a:noFill/>
                    </a:lnR>
                    <a:lnT>
                      <a:noFill/>
                    </a:lnT>
                    <a:lnB>
                      <a:noFill/>
                    </a:lnB>
                    <a:solidFill>
                      <a:srgbClr val="F2F5FC"/>
                    </a:solidFill>
                  </a:tcPr>
                </a:tc>
                <a:tc>
                  <a:txBody>
                    <a:bodyPr/>
                    <a:lstStyle/>
                    <a:p>
                      <a:pPr algn="ctr" fontAlgn="ctr"/>
                      <a:r>
                        <a:rPr lang="en-US" sz="800" b="1" i="0" u="none" strike="noStrike" dirty="0">
                          <a:solidFill>
                            <a:srgbClr val="000000"/>
                          </a:solidFill>
                          <a:effectLst/>
                          <a:latin typeface="Segoe UI"/>
                        </a:rPr>
                        <a:t>1%</a:t>
                      </a:r>
                    </a:p>
                  </a:txBody>
                  <a:tcPr marL="3834" marR="3834" marT="3834" marB="0" anchor="ctr">
                    <a:lnL>
                      <a:noFill/>
                    </a:lnL>
                    <a:lnR>
                      <a:noFill/>
                    </a:lnR>
                    <a:lnT>
                      <a:noFill/>
                    </a:lnT>
                    <a:lnB>
                      <a:noFill/>
                    </a:lnB>
                    <a:solidFill>
                      <a:srgbClr val="F7F9FE"/>
                    </a:solidFill>
                  </a:tcPr>
                </a:tc>
                <a:tc>
                  <a:txBody>
                    <a:bodyPr/>
                    <a:lstStyle/>
                    <a:p>
                      <a:pPr algn="ctr" fontAlgn="ctr"/>
                      <a:r>
                        <a:rPr lang="en-US" sz="800" b="1" i="0" u="none" strike="noStrike" dirty="0">
                          <a:solidFill>
                            <a:srgbClr val="000000"/>
                          </a:solidFill>
                          <a:effectLst/>
                          <a:latin typeface="Segoe UI"/>
                        </a:rPr>
                        <a:t>2%</a:t>
                      </a:r>
                    </a:p>
                  </a:txBody>
                  <a:tcPr marL="3834" marR="3834" marT="3834" marB="0" anchor="ctr">
                    <a:lnL>
                      <a:noFill/>
                    </a:lnL>
                    <a:lnR>
                      <a:noFill/>
                    </a:lnR>
                    <a:lnT>
                      <a:noFill/>
                    </a:lnT>
                    <a:lnB>
                      <a:noFill/>
                    </a:lnB>
                    <a:solidFill>
                      <a:srgbClr val="F2F5FC"/>
                    </a:solidFill>
                  </a:tcPr>
                </a:tc>
              </a:tr>
              <a:tr h="260048">
                <a:tc>
                  <a:txBody>
                    <a:bodyPr/>
                    <a:lstStyle/>
                    <a:p>
                      <a:pPr algn="l" rtl="0" fontAlgn="b"/>
                      <a:r>
                        <a:rPr lang="en-US" sz="900" b="1" i="0" u="none" strike="noStrike" dirty="0">
                          <a:solidFill>
                            <a:srgbClr val="FFFFFF"/>
                          </a:solidFill>
                          <a:effectLst/>
                          <a:latin typeface="Calibri"/>
                        </a:rPr>
                        <a:t>Done something else about online </a:t>
                      </a:r>
                      <a:r>
                        <a:rPr lang="en-US" sz="900" b="1" i="0" u="none" strike="noStrike" dirty="0" smtClean="0">
                          <a:solidFill>
                            <a:srgbClr val="FFFFFF"/>
                          </a:solidFill>
                          <a:effectLst/>
                          <a:latin typeface="Calibri"/>
                        </a:rPr>
                        <a:t>bullying</a:t>
                      </a:r>
                      <a:endParaRPr lang="en-US" sz="900" b="1" i="0" u="none" strike="noStrike" dirty="0">
                        <a:solidFill>
                          <a:srgbClr val="FFFFFF"/>
                        </a:solidFill>
                        <a:effectLst/>
                        <a:latin typeface="Calibri"/>
                      </a:endParaRPr>
                    </a:p>
                  </a:txBody>
                  <a:tcPr marL="3834" marR="3834" marT="383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2060"/>
                    </a:solidFill>
                  </a:tcPr>
                </a:tc>
                <a:tc>
                  <a:txBody>
                    <a:bodyPr/>
                    <a:lstStyle/>
                    <a:p>
                      <a:pPr algn="ctr" fontAlgn="ctr"/>
                      <a:r>
                        <a:rPr lang="en-US" sz="800" b="1" i="0" u="none" strike="noStrike" dirty="0">
                          <a:solidFill>
                            <a:srgbClr val="000000"/>
                          </a:solidFill>
                          <a:effectLst/>
                          <a:latin typeface="Calibri"/>
                        </a:rPr>
                        <a:t>1%</a:t>
                      </a:r>
                    </a:p>
                  </a:txBody>
                  <a:tcPr marL="3834" marR="3834" marT="3834" marB="0"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1" i="0" u="none" strike="noStrike" dirty="0">
                          <a:solidFill>
                            <a:srgbClr val="000000"/>
                          </a:solidFill>
                          <a:effectLst/>
                          <a:latin typeface="Segoe UI"/>
                        </a:rPr>
                        <a:t>-6%</a:t>
                      </a:r>
                    </a:p>
                  </a:txBody>
                  <a:tcPr marL="3834" marR="3834" marT="3834" marB="0" anchor="ctr">
                    <a:lnL w="6350" cap="flat" cmpd="sng" algn="ctr">
                      <a:solidFill>
                        <a:srgbClr val="000000"/>
                      </a:solidFill>
                      <a:prstDash val="solid"/>
                      <a:round/>
                      <a:headEnd type="none" w="med" len="med"/>
                      <a:tailEnd type="none" w="med" len="med"/>
                    </a:lnL>
                    <a:lnR>
                      <a:noFill/>
                    </a:lnR>
                    <a:lnT>
                      <a:noFill/>
                    </a:lnT>
                    <a:lnB>
                      <a:noFill/>
                    </a:lnB>
                    <a:solidFill>
                      <a:srgbClr val="FBE4E7"/>
                    </a:solidFill>
                  </a:tcPr>
                </a:tc>
                <a:tc>
                  <a:txBody>
                    <a:bodyPr/>
                    <a:lstStyle/>
                    <a:p>
                      <a:pPr algn="ctr" fontAlgn="ctr"/>
                      <a:r>
                        <a:rPr lang="en-US" sz="800" b="1" i="0" u="none" strike="noStrike" dirty="0">
                          <a:solidFill>
                            <a:srgbClr val="000000"/>
                          </a:solidFill>
                          <a:effectLst/>
                          <a:latin typeface="Segoe UI"/>
                        </a:rPr>
                        <a:t>-6%</a:t>
                      </a:r>
                    </a:p>
                  </a:txBody>
                  <a:tcPr marL="3834" marR="3834" marT="3834" marB="0" anchor="ctr">
                    <a:lnL>
                      <a:noFill/>
                    </a:lnL>
                    <a:lnR>
                      <a:noFill/>
                    </a:lnR>
                    <a:lnT>
                      <a:noFill/>
                    </a:lnT>
                    <a:lnB>
                      <a:noFill/>
                    </a:lnB>
                    <a:solidFill>
                      <a:srgbClr val="FBE4E7"/>
                    </a:solidFill>
                  </a:tcPr>
                </a:tc>
                <a:tc>
                  <a:txBody>
                    <a:bodyPr/>
                    <a:lstStyle/>
                    <a:p>
                      <a:pPr algn="ctr" fontAlgn="ctr"/>
                      <a:r>
                        <a:rPr lang="en-US" sz="800" b="1" i="0" u="none" strike="noStrike" dirty="0">
                          <a:solidFill>
                            <a:srgbClr val="000000"/>
                          </a:solidFill>
                          <a:effectLst/>
                          <a:latin typeface="Segoe UI"/>
                        </a:rPr>
                        <a:t>-7%</a:t>
                      </a:r>
                    </a:p>
                  </a:txBody>
                  <a:tcPr marL="3834" marR="3834" marT="3834" marB="0" anchor="ctr">
                    <a:lnL>
                      <a:noFill/>
                    </a:lnL>
                    <a:lnR>
                      <a:noFill/>
                    </a:lnR>
                    <a:lnT>
                      <a:noFill/>
                    </a:lnT>
                    <a:lnB>
                      <a:noFill/>
                    </a:lnB>
                    <a:solidFill>
                      <a:srgbClr val="FBE0E3"/>
                    </a:solidFill>
                  </a:tcPr>
                </a:tc>
                <a:tc>
                  <a:txBody>
                    <a:bodyPr/>
                    <a:lstStyle/>
                    <a:p>
                      <a:pPr algn="ctr" fontAlgn="ctr"/>
                      <a:r>
                        <a:rPr lang="en-US" sz="800" b="1" i="0" u="none" strike="noStrike" dirty="0">
                          <a:solidFill>
                            <a:srgbClr val="000000"/>
                          </a:solidFill>
                          <a:effectLst/>
                          <a:latin typeface="Segoe UI"/>
                        </a:rPr>
                        <a:t>-11%</a:t>
                      </a:r>
                    </a:p>
                  </a:txBody>
                  <a:tcPr marL="3834" marR="3834" marT="3834" marB="0" anchor="ctr">
                    <a:lnL>
                      <a:noFill/>
                    </a:lnL>
                    <a:lnR>
                      <a:noFill/>
                    </a:lnR>
                    <a:lnT>
                      <a:noFill/>
                    </a:lnT>
                    <a:lnB>
                      <a:noFill/>
                    </a:lnB>
                    <a:solidFill>
                      <a:srgbClr val="FAD1D4"/>
                    </a:solidFill>
                  </a:tcPr>
                </a:tc>
                <a:tc>
                  <a:txBody>
                    <a:bodyPr/>
                    <a:lstStyle/>
                    <a:p>
                      <a:pPr algn="ctr" fontAlgn="ctr"/>
                      <a:r>
                        <a:rPr lang="en-US" sz="800" b="1" i="0" u="none" strike="noStrike" dirty="0">
                          <a:solidFill>
                            <a:srgbClr val="000000"/>
                          </a:solidFill>
                          <a:effectLst/>
                          <a:latin typeface="Segoe UI"/>
                        </a:rPr>
                        <a:t>15%</a:t>
                      </a:r>
                    </a:p>
                  </a:txBody>
                  <a:tcPr marL="3834" marR="3834" marT="3834" marB="0" anchor="ctr">
                    <a:lnL>
                      <a:noFill/>
                    </a:lnL>
                    <a:lnR>
                      <a:noFill/>
                    </a:lnR>
                    <a:lnT>
                      <a:noFill/>
                    </a:lnT>
                    <a:lnB>
                      <a:noFill/>
                    </a:lnB>
                    <a:solidFill>
                      <a:srgbClr val="AEC5E4"/>
                    </a:solidFill>
                  </a:tcPr>
                </a:tc>
                <a:tc>
                  <a:txBody>
                    <a:bodyPr/>
                    <a:lstStyle/>
                    <a:p>
                      <a:pPr algn="ctr" fontAlgn="ctr"/>
                      <a:r>
                        <a:rPr lang="en-US" sz="800" b="1" i="0" u="none" strike="noStrike" dirty="0">
                          <a:solidFill>
                            <a:srgbClr val="000000"/>
                          </a:solidFill>
                          <a:effectLst/>
                          <a:latin typeface="Segoe UI"/>
                        </a:rPr>
                        <a:t>15%</a:t>
                      </a:r>
                    </a:p>
                  </a:txBody>
                  <a:tcPr marL="3834" marR="3834" marT="3834" marB="0" anchor="ctr">
                    <a:lnL>
                      <a:noFill/>
                    </a:lnL>
                    <a:lnR>
                      <a:noFill/>
                    </a:lnR>
                    <a:lnT>
                      <a:noFill/>
                    </a:lnT>
                    <a:lnB>
                      <a:noFill/>
                    </a:lnB>
                    <a:solidFill>
                      <a:srgbClr val="AEC5E4"/>
                    </a:solidFill>
                  </a:tcPr>
                </a:tc>
                <a:tc>
                  <a:txBody>
                    <a:bodyPr/>
                    <a:lstStyle/>
                    <a:p>
                      <a:pPr algn="ctr" fontAlgn="ctr"/>
                      <a:r>
                        <a:rPr lang="en-US" sz="800" b="1" i="0" u="none" strike="noStrike" dirty="0">
                          <a:solidFill>
                            <a:srgbClr val="000000"/>
                          </a:solidFill>
                          <a:effectLst/>
                          <a:latin typeface="Segoe UI"/>
                        </a:rPr>
                        <a:t>0%</a:t>
                      </a:r>
                    </a:p>
                  </a:txBody>
                  <a:tcPr marL="3834" marR="3834" marT="3834" marB="0" anchor="ctr">
                    <a:lnL>
                      <a:noFill/>
                    </a:lnL>
                    <a:lnR>
                      <a:noFill/>
                    </a:lnR>
                    <a:lnT>
                      <a:noFill/>
                    </a:lnT>
                    <a:lnB>
                      <a:noFill/>
                    </a:lnB>
                    <a:solidFill>
                      <a:srgbClr val="FCFCFF"/>
                    </a:solidFill>
                  </a:tcPr>
                </a:tc>
                <a:tc>
                  <a:txBody>
                    <a:bodyPr/>
                    <a:lstStyle/>
                    <a:p>
                      <a:pPr algn="ctr" fontAlgn="ctr"/>
                      <a:r>
                        <a:rPr lang="en-US" sz="800" b="1" i="0" u="none" strike="noStrike" dirty="0">
                          <a:solidFill>
                            <a:srgbClr val="000000"/>
                          </a:solidFill>
                          <a:effectLst/>
                          <a:latin typeface="Segoe UI"/>
                        </a:rPr>
                        <a:t>-4%</a:t>
                      </a:r>
                    </a:p>
                  </a:txBody>
                  <a:tcPr marL="3834" marR="3834" marT="3834" marB="0" anchor="ctr">
                    <a:lnL>
                      <a:noFill/>
                    </a:lnL>
                    <a:lnR>
                      <a:noFill/>
                    </a:lnR>
                    <a:lnT>
                      <a:noFill/>
                    </a:lnT>
                    <a:lnB>
                      <a:noFill/>
                    </a:lnB>
                    <a:solidFill>
                      <a:srgbClr val="FBECEF"/>
                    </a:solidFill>
                  </a:tcPr>
                </a:tc>
                <a:tc>
                  <a:txBody>
                    <a:bodyPr/>
                    <a:lstStyle/>
                    <a:p>
                      <a:pPr algn="ctr" fontAlgn="ctr"/>
                      <a:r>
                        <a:rPr lang="en-US" sz="800" b="1" i="0" u="none" strike="noStrike" dirty="0">
                          <a:solidFill>
                            <a:srgbClr val="000000"/>
                          </a:solidFill>
                          <a:effectLst/>
                          <a:latin typeface="Segoe UI"/>
                        </a:rPr>
                        <a:t>-2%</a:t>
                      </a:r>
                    </a:p>
                  </a:txBody>
                  <a:tcPr marL="3834" marR="3834" marT="3834" marB="0" anchor="ctr">
                    <a:lnL>
                      <a:noFill/>
                    </a:lnL>
                    <a:lnR>
                      <a:noFill/>
                    </a:lnR>
                    <a:lnT>
                      <a:noFill/>
                    </a:lnT>
                    <a:lnB>
                      <a:noFill/>
                    </a:lnB>
                    <a:solidFill>
                      <a:srgbClr val="FBF4F7"/>
                    </a:solidFill>
                  </a:tcPr>
                </a:tc>
                <a:tc>
                  <a:txBody>
                    <a:bodyPr/>
                    <a:lstStyle/>
                    <a:p>
                      <a:pPr algn="ctr" fontAlgn="ctr"/>
                      <a:r>
                        <a:rPr lang="en-US" sz="800" b="1" i="0" u="none" strike="noStrike" dirty="0">
                          <a:solidFill>
                            <a:srgbClr val="000000"/>
                          </a:solidFill>
                          <a:effectLst/>
                          <a:latin typeface="Segoe UI"/>
                        </a:rPr>
                        <a:t>-2%</a:t>
                      </a:r>
                    </a:p>
                  </a:txBody>
                  <a:tcPr marL="3834" marR="3834" marT="3834" marB="0" anchor="ctr">
                    <a:lnL>
                      <a:noFill/>
                    </a:lnL>
                    <a:lnR>
                      <a:noFill/>
                    </a:lnR>
                    <a:lnT>
                      <a:noFill/>
                    </a:lnT>
                    <a:lnB>
                      <a:noFill/>
                    </a:lnB>
                    <a:solidFill>
                      <a:srgbClr val="FBF4F7"/>
                    </a:solidFill>
                  </a:tcPr>
                </a:tc>
                <a:tc>
                  <a:txBody>
                    <a:bodyPr/>
                    <a:lstStyle/>
                    <a:p>
                      <a:pPr algn="ctr" fontAlgn="ctr"/>
                      <a:r>
                        <a:rPr lang="en-US" sz="800" b="1" i="0" u="none" strike="noStrike" dirty="0">
                          <a:solidFill>
                            <a:srgbClr val="000000"/>
                          </a:solidFill>
                          <a:effectLst/>
                          <a:latin typeface="Segoe UI"/>
                        </a:rPr>
                        <a:t>-9%</a:t>
                      </a:r>
                    </a:p>
                  </a:txBody>
                  <a:tcPr marL="3834" marR="3834" marT="3834" marB="0" anchor="ctr">
                    <a:lnL>
                      <a:noFill/>
                    </a:lnL>
                    <a:lnR>
                      <a:noFill/>
                    </a:lnR>
                    <a:lnT>
                      <a:noFill/>
                    </a:lnT>
                    <a:lnB>
                      <a:noFill/>
                    </a:lnB>
                    <a:solidFill>
                      <a:srgbClr val="FBD9DB"/>
                    </a:solidFill>
                  </a:tcPr>
                </a:tc>
                <a:tc>
                  <a:txBody>
                    <a:bodyPr/>
                    <a:lstStyle/>
                    <a:p>
                      <a:pPr algn="ctr" fontAlgn="ctr"/>
                      <a:r>
                        <a:rPr lang="en-US" sz="800" b="1" i="0" u="none" strike="noStrike" dirty="0">
                          <a:solidFill>
                            <a:srgbClr val="000000"/>
                          </a:solidFill>
                          <a:effectLst/>
                          <a:latin typeface="Segoe UI"/>
                        </a:rPr>
                        <a:t>-9%</a:t>
                      </a:r>
                    </a:p>
                  </a:txBody>
                  <a:tcPr marL="3834" marR="3834" marT="3834" marB="0" anchor="ctr">
                    <a:lnL>
                      <a:noFill/>
                    </a:lnL>
                    <a:lnR>
                      <a:noFill/>
                    </a:lnR>
                    <a:lnT>
                      <a:noFill/>
                    </a:lnT>
                    <a:lnB>
                      <a:noFill/>
                    </a:lnB>
                    <a:solidFill>
                      <a:srgbClr val="FBD9DB"/>
                    </a:solidFill>
                  </a:tcPr>
                </a:tc>
                <a:tc>
                  <a:txBody>
                    <a:bodyPr/>
                    <a:lstStyle/>
                    <a:p>
                      <a:pPr algn="ctr" fontAlgn="ctr"/>
                      <a:r>
                        <a:rPr lang="en-US" sz="800" b="1" i="0" u="none" strike="noStrike" dirty="0">
                          <a:solidFill>
                            <a:srgbClr val="000000"/>
                          </a:solidFill>
                          <a:effectLst/>
                          <a:latin typeface="Segoe UI"/>
                        </a:rPr>
                        <a:t>-11%</a:t>
                      </a:r>
                    </a:p>
                  </a:txBody>
                  <a:tcPr marL="3834" marR="3834" marT="3834" marB="0" anchor="ctr">
                    <a:lnL>
                      <a:noFill/>
                    </a:lnL>
                    <a:lnR>
                      <a:noFill/>
                    </a:lnR>
                    <a:lnT>
                      <a:noFill/>
                    </a:lnT>
                    <a:lnB>
                      <a:noFill/>
                    </a:lnB>
                    <a:solidFill>
                      <a:srgbClr val="FAD1D4"/>
                    </a:solidFill>
                  </a:tcPr>
                </a:tc>
                <a:tc>
                  <a:txBody>
                    <a:bodyPr/>
                    <a:lstStyle/>
                    <a:p>
                      <a:pPr algn="ctr" fontAlgn="ctr"/>
                      <a:r>
                        <a:rPr lang="en-US" sz="800" b="1" i="0" u="none" strike="noStrike" dirty="0">
                          <a:solidFill>
                            <a:srgbClr val="000000"/>
                          </a:solidFill>
                          <a:effectLst/>
                          <a:latin typeface="Segoe UI"/>
                        </a:rPr>
                        <a:t>3%</a:t>
                      </a:r>
                    </a:p>
                  </a:txBody>
                  <a:tcPr marL="3834" marR="3834" marT="3834" marB="0" anchor="ctr">
                    <a:lnL>
                      <a:noFill/>
                    </a:lnL>
                    <a:lnR>
                      <a:noFill/>
                    </a:lnR>
                    <a:lnT>
                      <a:noFill/>
                    </a:lnT>
                    <a:lnB>
                      <a:noFill/>
                    </a:lnB>
                    <a:solidFill>
                      <a:srgbClr val="EDF1FA"/>
                    </a:solidFill>
                  </a:tcPr>
                </a:tc>
                <a:tc>
                  <a:txBody>
                    <a:bodyPr/>
                    <a:lstStyle/>
                    <a:p>
                      <a:pPr algn="ctr" fontAlgn="ctr"/>
                      <a:r>
                        <a:rPr lang="en-US" sz="800" b="1" i="0" u="none" strike="noStrike" dirty="0">
                          <a:solidFill>
                            <a:srgbClr val="000000"/>
                          </a:solidFill>
                          <a:effectLst/>
                          <a:latin typeface="Segoe UI"/>
                        </a:rPr>
                        <a:t>14%</a:t>
                      </a:r>
                    </a:p>
                  </a:txBody>
                  <a:tcPr marL="3834" marR="3834" marT="3834" marB="0" anchor="ctr">
                    <a:lnL>
                      <a:noFill/>
                    </a:lnL>
                    <a:lnR>
                      <a:noFill/>
                    </a:lnR>
                    <a:lnT>
                      <a:noFill/>
                    </a:lnT>
                    <a:lnB>
                      <a:noFill/>
                    </a:lnB>
                    <a:solidFill>
                      <a:srgbClr val="B3C9E6"/>
                    </a:solidFill>
                  </a:tcPr>
                </a:tc>
                <a:tc>
                  <a:txBody>
                    <a:bodyPr/>
                    <a:lstStyle/>
                    <a:p>
                      <a:pPr algn="ctr" fontAlgn="ctr"/>
                      <a:r>
                        <a:rPr lang="en-US" sz="800" b="1" i="0" u="none" strike="noStrike" dirty="0">
                          <a:solidFill>
                            <a:srgbClr val="000000"/>
                          </a:solidFill>
                          <a:effectLst/>
                          <a:latin typeface="Segoe UI"/>
                        </a:rPr>
                        <a:t>31%</a:t>
                      </a:r>
                    </a:p>
                  </a:txBody>
                  <a:tcPr marL="3834" marR="3834" marT="3834" marB="0" anchor="ctr">
                    <a:lnL>
                      <a:noFill/>
                    </a:lnL>
                    <a:lnR>
                      <a:noFill/>
                    </a:lnR>
                    <a:lnT>
                      <a:noFill/>
                    </a:lnT>
                    <a:lnB>
                      <a:noFill/>
                    </a:lnB>
                    <a:solidFill>
                      <a:srgbClr val="5A8AC6"/>
                    </a:solidFill>
                  </a:tcPr>
                </a:tc>
                <a:tc>
                  <a:txBody>
                    <a:bodyPr/>
                    <a:lstStyle/>
                    <a:p>
                      <a:pPr algn="ctr" fontAlgn="ctr"/>
                      <a:r>
                        <a:rPr lang="en-US" sz="800" b="1" i="0" u="none" strike="noStrike" dirty="0">
                          <a:solidFill>
                            <a:srgbClr val="000000"/>
                          </a:solidFill>
                          <a:effectLst/>
                          <a:latin typeface="Segoe UI"/>
                        </a:rPr>
                        <a:t>0%</a:t>
                      </a:r>
                    </a:p>
                  </a:txBody>
                  <a:tcPr marL="3834" marR="3834" marT="3834" marB="0" anchor="ctr">
                    <a:lnL>
                      <a:noFill/>
                    </a:lnL>
                    <a:lnR>
                      <a:noFill/>
                    </a:lnR>
                    <a:lnT>
                      <a:noFill/>
                    </a:lnT>
                    <a:lnB>
                      <a:noFill/>
                    </a:lnB>
                    <a:solidFill>
                      <a:srgbClr val="FCFCFF"/>
                    </a:solidFill>
                  </a:tcPr>
                </a:tc>
                <a:tc>
                  <a:txBody>
                    <a:bodyPr/>
                    <a:lstStyle/>
                    <a:p>
                      <a:pPr algn="ctr" fontAlgn="ctr"/>
                      <a:r>
                        <a:rPr lang="en-US" sz="800" b="1" i="0" u="none" strike="noStrike" dirty="0">
                          <a:solidFill>
                            <a:srgbClr val="000000"/>
                          </a:solidFill>
                          <a:effectLst/>
                          <a:latin typeface="Segoe UI"/>
                        </a:rPr>
                        <a:t>28%</a:t>
                      </a:r>
                    </a:p>
                  </a:txBody>
                  <a:tcPr marL="3834" marR="3834" marT="3834" marB="0" anchor="ctr">
                    <a:lnL>
                      <a:noFill/>
                    </a:lnL>
                    <a:lnR>
                      <a:noFill/>
                    </a:lnR>
                    <a:lnT>
                      <a:noFill/>
                    </a:lnT>
                    <a:lnB>
                      <a:noFill/>
                    </a:lnB>
                    <a:solidFill>
                      <a:srgbClr val="6A96CC"/>
                    </a:solidFill>
                  </a:tcPr>
                </a:tc>
                <a:tc>
                  <a:txBody>
                    <a:bodyPr/>
                    <a:lstStyle/>
                    <a:p>
                      <a:pPr algn="ctr" fontAlgn="ctr"/>
                      <a:r>
                        <a:rPr lang="en-US" sz="800" b="1" i="0" u="none" strike="noStrike" dirty="0">
                          <a:solidFill>
                            <a:srgbClr val="000000"/>
                          </a:solidFill>
                          <a:effectLst/>
                          <a:latin typeface="Segoe UI"/>
                        </a:rPr>
                        <a:t>4%</a:t>
                      </a:r>
                    </a:p>
                  </a:txBody>
                  <a:tcPr marL="3834" marR="3834" marT="3834" marB="0" anchor="ctr">
                    <a:lnL>
                      <a:noFill/>
                    </a:lnL>
                    <a:lnR>
                      <a:noFill/>
                    </a:lnR>
                    <a:lnT>
                      <a:noFill/>
                    </a:lnT>
                    <a:lnB>
                      <a:noFill/>
                    </a:lnB>
                    <a:solidFill>
                      <a:srgbClr val="E8EEF8"/>
                    </a:solidFill>
                  </a:tcPr>
                </a:tc>
                <a:tc>
                  <a:txBody>
                    <a:bodyPr/>
                    <a:lstStyle/>
                    <a:p>
                      <a:pPr algn="ctr" fontAlgn="ctr"/>
                      <a:r>
                        <a:rPr lang="en-US" sz="800" b="1" i="0" u="none" strike="noStrike" dirty="0">
                          <a:solidFill>
                            <a:srgbClr val="000000"/>
                          </a:solidFill>
                          <a:effectLst/>
                          <a:latin typeface="Segoe UI"/>
                        </a:rPr>
                        <a:t>-4%</a:t>
                      </a:r>
                    </a:p>
                  </a:txBody>
                  <a:tcPr marL="3834" marR="3834" marT="3834" marB="0" anchor="ctr">
                    <a:lnL>
                      <a:noFill/>
                    </a:lnL>
                    <a:lnR>
                      <a:noFill/>
                    </a:lnR>
                    <a:lnT>
                      <a:noFill/>
                    </a:lnT>
                    <a:lnB>
                      <a:noFill/>
                    </a:lnB>
                    <a:solidFill>
                      <a:srgbClr val="FBECEF"/>
                    </a:solidFill>
                  </a:tcPr>
                </a:tc>
                <a:tc>
                  <a:txBody>
                    <a:bodyPr/>
                    <a:lstStyle/>
                    <a:p>
                      <a:pPr algn="ctr" fontAlgn="ctr"/>
                      <a:r>
                        <a:rPr lang="en-US" sz="800" b="1" i="0" u="none" strike="noStrike" dirty="0">
                          <a:solidFill>
                            <a:srgbClr val="000000"/>
                          </a:solidFill>
                          <a:effectLst/>
                          <a:latin typeface="Segoe UI"/>
                        </a:rPr>
                        <a:t>-6%</a:t>
                      </a:r>
                    </a:p>
                  </a:txBody>
                  <a:tcPr marL="3834" marR="3834" marT="3834" marB="0" anchor="ctr">
                    <a:lnL>
                      <a:noFill/>
                    </a:lnL>
                    <a:lnR>
                      <a:noFill/>
                    </a:lnR>
                    <a:lnT>
                      <a:noFill/>
                    </a:lnT>
                    <a:lnB>
                      <a:noFill/>
                    </a:lnB>
                    <a:solidFill>
                      <a:srgbClr val="FBE4E7"/>
                    </a:solidFill>
                  </a:tcPr>
                </a:tc>
                <a:tc>
                  <a:txBody>
                    <a:bodyPr/>
                    <a:lstStyle/>
                    <a:p>
                      <a:pPr algn="ctr" fontAlgn="ctr"/>
                      <a:r>
                        <a:rPr lang="en-US" sz="800" b="1" i="0" u="none" strike="noStrike" dirty="0">
                          <a:solidFill>
                            <a:srgbClr val="000000"/>
                          </a:solidFill>
                          <a:effectLst/>
                          <a:latin typeface="Segoe UI"/>
                        </a:rPr>
                        <a:t>-8%</a:t>
                      </a:r>
                    </a:p>
                  </a:txBody>
                  <a:tcPr marL="3834" marR="3834" marT="3834" marB="0" anchor="ctr">
                    <a:lnL>
                      <a:noFill/>
                    </a:lnL>
                    <a:lnR>
                      <a:noFill/>
                    </a:lnR>
                    <a:lnT>
                      <a:noFill/>
                    </a:lnT>
                    <a:lnB>
                      <a:noFill/>
                    </a:lnB>
                    <a:solidFill>
                      <a:srgbClr val="FBDDDF"/>
                    </a:solidFill>
                  </a:tcPr>
                </a:tc>
                <a:tc>
                  <a:txBody>
                    <a:bodyPr/>
                    <a:lstStyle/>
                    <a:p>
                      <a:pPr algn="ctr" fontAlgn="ctr"/>
                      <a:r>
                        <a:rPr lang="en-US" sz="800" b="1" i="0" u="none" strike="noStrike" dirty="0">
                          <a:solidFill>
                            <a:srgbClr val="000000"/>
                          </a:solidFill>
                          <a:effectLst/>
                          <a:latin typeface="Segoe UI"/>
                        </a:rPr>
                        <a:t>-7%</a:t>
                      </a:r>
                    </a:p>
                  </a:txBody>
                  <a:tcPr marL="3834" marR="3834" marT="3834" marB="0" anchor="ctr">
                    <a:lnL>
                      <a:noFill/>
                    </a:lnL>
                    <a:lnR>
                      <a:noFill/>
                    </a:lnR>
                    <a:lnT>
                      <a:noFill/>
                    </a:lnT>
                    <a:lnB>
                      <a:noFill/>
                    </a:lnB>
                    <a:solidFill>
                      <a:srgbClr val="FBE0E3"/>
                    </a:solidFill>
                  </a:tcPr>
                </a:tc>
                <a:tc>
                  <a:txBody>
                    <a:bodyPr/>
                    <a:lstStyle/>
                    <a:p>
                      <a:pPr algn="ctr" fontAlgn="ctr"/>
                      <a:r>
                        <a:rPr lang="en-US" sz="800" b="1" i="0" u="none" strike="noStrike" dirty="0">
                          <a:solidFill>
                            <a:srgbClr val="000000"/>
                          </a:solidFill>
                          <a:effectLst/>
                          <a:latin typeface="Segoe UI"/>
                        </a:rPr>
                        <a:t>-9%</a:t>
                      </a:r>
                    </a:p>
                  </a:txBody>
                  <a:tcPr marL="3834" marR="3834" marT="3834" marB="0" anchor="ctr">
                    <a:lnL>
                      <a:noFill/>
                    </a:lnL>
                    <a:lnR>
                      <a:noFill/>
                    </a:lnR>
                    <a:lnT>
                      <a:noFill/>
                    </a:lnT>
                    <a:lnB>
                      <a:noFill/>
                    </a:lnB>
                    <a:solidFill>
                      <a:srgbClr val="FBD9DB"/>
                    </a:solidFill>
                  </a:tcPr>
                </a:tc>
                <a:tc>
                  <a:txBody>
                    <a:bodyPr/>
                    <a:lstStyle/>
                    <a:p>
                      <a:pPr algn="ctr" fontAlgn="ctr"/>
                      <a:r>
                        <a:rPr lang="en-US" sz="800" b="1" i="0" u="none" strike="noStrike" dirty="0">
                          <a:solidFill>
                            <a:srgbClr val="000000"/>
                          </a:solidFill>
                          <a:effectLst/>
                          <a:latin typeface="Segoe UI"/>
                        </a:rPr>
                        <a:t>-4%</a:t>
                      </a:r>
                    </a:p>
                  </a:txBody>
                  <a:tcPr marL="3834" marR="3834" marT="3834" marB="0" anchor="ctr">
                    <a:lnL>
                      <a:noFill/>
                    </a:lnL>
                    <a:lnR>
                      <a:noFill/>
                    </a:lnR>
                    <a:lnT>
                      <a:noFill/>
                    </a:lnT>
                    <a:lnB>
                      <a:noFill/>
                    </a:lnB>
                    <a:solidFill>
                      <a:srgbClr val="FBECEF"/>
                    </a:solidFill>
                  </a:tcPr>
                </a:tc>
              </a:tr>
            </a:tbl>
          </a:graphicData>
        </a:graphic>
      </p:graphicFrame>
      <p:sp>
        <p:nvSpPr>
          <p:cNvPr id="5" name="TextBox 4"/>
          <p:cNvSpPr txBox="1"/>
          <p:nvPr/>
        </p:nvSpPr>
        <p:spPr>
          <a:xfrm>
            <a:off x="228600" y="5943600"/>
            <a:ext cx="1393330" cy="507831"/>
          </a:xfrm>
          <a:prstGeom prst="rect">
            <a:avLst/>
          </a:prstGeom>
          <a:noFill/>
        </p:spPr>
        <p:txBody>
          <a:bodyPr wrap="none" rtlCol="0">
            <a:spAutoFit/>
          </a:bodyPr>
          <a:lstStyle/>
          <a:p>
            <a:r>
              <a:rPr lang="en-US" sz="900" b="1" dirty="0" smtClean="0"/>
              <a:t>Red = Above Average</a:t>
            </a:r>
          </a:p>
          <a:p>
            <a:r>
              <a:rPr lang="en-US" sz="900" b="1" dirty="0" smtClean="0"/>
              <a:t>White = Average</a:t>
            </a:r>
          </a:p>
          <a:p>
            <a:r>
              <a:rPr lang="en-US" sz="900" b="1" dirty="0" smtClean="0"/>
              <a:t>Blue = Below Average</a:t>
            </a:r>
            <a:endParaRPr lang="en-US" sz="900" b="1" dirty="0"/>
          </a:p>
        </p:txBody>
      </p:sp>
      <p:sp>
        <p:nvSpPr>
          <p:cNvPr id="6" name="TextBox 5"/>
          <p:cNvSpPr txBox="1"/>
          <p:nvPr/>
        </p:nvSpPr>
        <p:spPr>
          <a:xfrm>
            <a:off x="3733800" y="5985488"/>
            <a:ext cx="2795573" cy="307777"/>
          </a:xfrm>
          <a:prstGeom prst="rect">
            <a:avLst/>
          </a:prstGeom>
          <a:noFill/>
        </p:spPr>
        <p:txBody>
          <a:bodyPr wrap="none" rtlCol="0">
            <a:spAutoFit/>
          </a:bodyPr>
          <a:lstStyle/>
          <a:p>
            <a:r>
              <a:rPr lang="en-US" sz="1400" dirty="0" smtClean="0"/>
              <a:t>Difference from the WW Average</a:t>
            </a:r>
            <a:endParaRPr lang="en-US" sz="1400" dirty="0"/>
          </a:p>
        </p:txBody>
      </p:sp>
    </p:spTree>
    <p:extLst>
      <p:ext uri="{BB962C8B-B14F-4D97-AF65-F5344CB8AC3E}">
        <p14:creationId xmlns:p14="http://schemas.microsoft.com/office/powerpoint/2010/main" val="1565181582"/>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3290" y="76200"/>
            <a:ext cx="8409709" cy="1100995"/>
          </a:xfrm>
        </p:spPr>
        <p:txBody>
          <a:bodyPr/>
          <a:lstStyle/>
          <a:p>
            <a:pPr algn="r"/>
            <a:r>
              <a:rPr lang="en-US" sz="2800" dirty="0" smtClean="0">
                <a:solidFill>
                  <a:schemeClr val="bg1"/>
                </a:solidFill>
                <a:latin typeface="+mj-lt"/>
              </a:rPr>
              <a:t>The Relationship Between Steps Taken and Online Bullying Is Misleading</a:t>
            </a:r>
            <a:endParaRPr lang="en-US" sz="2800" dirty="0">
              <a:solidFill>
                <a:schemeClr val="bg1"/>
              </a:solidFill>
              <a:latin typeface="+mj-lt"/>
            </a:endParaRPr>
          </a:p>
        </p:txBody>
      </p:sp>
      <p:sp>
        <p:nvSpPr>
          <p:cNvPr id="12" name="Content Placeholder 8"/>
          <p:cNvSpPr txBox="1">
            <a:spLocks/>
          </p:cNvSpPr>
          <p:nvPr/>
        </p:nvSpPr>
        <p:spPr>
          <a:xfrm>
            <a:off x="304800" y="1447800"/>
            <a:ext cx="8722659" cy="685800"/>
          </a:xfrm>
          <a:prstGeom prst="rect">
            <a:avLst/>
          </a:prstGeom>
          <a:ln>
            <a:miter lim="800000"/>
            <a:headEnd/>
            <a:tailEnd/>
          </a:ln>
          <a:extLst/>
        </p:spPr>
        <p:txBody>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Geneva" pitchFamily="-111" charset="0"/>
                <a:cs typeface="Geneva" pitchFamily="-111"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Geneva" pitchFamily="-111" charset="0"/>
                <a:cs typeface="Geneva" pitchFamily="-111" charset="0"/>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Geneva" pitchFamily="-111" charset="0"/>
                <a:cs typeface="Geneva" pitchFamily="-111" charset="0"/>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Geneva" pitchFamily="-111" charset="0"/>
                <a:cs typeface="Geneva" pitchFamily="-111" charset="0"/>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Geneva" pitchFamily="-111" charset="0"/>
                <a:cs typeface="Geneva" pitchFamily="-111"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buSzPct val="67000"/>
              <a:buBlip>
                <a:blip r:embed="rId3"/>
              </a:buBlip>
              <a:defRPr/>
            </a:pPr>
            <a:r>
              <a:rPr lang="en-US" sz="1200" dirty="0" smtClean="0">
                <a:solidFill>
                  <a:prstClr val="black"/>
                </a:solidFill>
                <a:latin typeface="Segoe UI" pitchFamily="34" charset="0"/>
                <a:ea typeface="Segoe UI" pitchFamily="34" charset="0"/>
                <a:cs typeface="Segoe UI" pitchFamily="34" charset="0"/>
              </a:rPr>
              <a:t>Other research suggests that most parents take steps to prevent online bullying AFTER a negative experience.  Presumably, parents increase the number of steps taken to protect </a:t>
            </a:r>
            <a:r>
              <a:rPr lang="en-US" sz="1200" dirty="0">
                <a:solidFill>
                  <a:prstClr val="black"/>
                </a:solidFill>
                <a:latin typeface="Segoe UI" pitchFamily="34" charset="0"/>
                <a:ea typeface="Segoe UI" pitchFamily="34" charset="0"/>
                <a:cs typeface="Segoe UI" pitchFamily="34" charset="0"/>
              </a:rPr>
              <a:t>their </a:t>
            </a:r>
            <a:r>
              <a:rPr lang="en-US" sz="1200" dirty="0" smtClean="0">
                <a:solidFill>
                  <a:prstClr val="black"/>
                </a:solidFill>
                <a:latin typeface="Segoe UI" pitchFamily="34" charset="0"/>
                <a:ea typeface="Segoe UI" pitchFamily="34" charset="0"/>
                <a:cs typeface="Segoe UI" pitchFamily="34" charset="0"/>
              </a:rPr>
              <a:t>children in </a:t>
            </a:r>
            <a:r>
              <a:rPr lang="en-US" sz="1200" dirty="0">
                <a:solidFill>
                  <a:prstClr val="black"/>
                </a:solidFill>
                <a:latin typeface="Segoe UI" pitchFamily="34" charset="0"/>
                <a:ea typeface="Segoe UI" pitchFamily="34" charset="0"/>
                <a:cs typeface="Segoe UI" pitchFamily="34" charset="0"/>
              </a:rPr>
              <a:t>response to one or more negative events.  </a:t>
            </a:r>
            <a:r>
              <a:rPr lang="en-US" sz="1200" dirty="0" smtClean="0">
                <a:solidFill>
                  <a:prstClr val="black"/>
                </a:solidFill>
                <a:latin typeface="Segoe UI" pitchFamily="34" charset="0"/>
                <a:ea typeface="Segoe UI" pitchFamily="34" charset="0"/>
                <a:cs typeface="Segoe UI" pitchFamily="34" charset="0"/>
              </a:rPr>
              <a:t>This helps explain why online bullying and the number of steps taken move in the same direction. </a:t>
            </a:r>
          </a:p>
        </p:txBody>
      </p:sp>
      <p:graphicFrame>
        <p:nvGraphicFramePr>
          <p:cNvPr id="3" name="Chart 2"/>
          <p:cNvGraphicFramePr/>
          <p:nvPr>
            <p:extLst>
              <p:ext uri="{D42A27DB-BD31-4B8C-83A1-F6EECF244321}">
                <p14:modId xmlns:p14="http://schemas.microsoft.com/office/powerpoint/2010/main" val="2520515736"/>
              </p:ext>
            </p:extLst>
          </p:nvPr>
        </p:nvGraphicFramePr>
        <p:xfrm>
          <a:off x="1524000" y="2133600"/>
          <a:ext cx="6096000" cy="4343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49705454"/>
      </p:ext>
    </p:extLst>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353290" y="76200"/>
            <a:ext cx="8409709" cy="1100995"/>
          </a:xfrm>
        </p:spPr>
        <p:txBody>
          <a:bodyPr/>
          <a:lstStyle/>
          <a:p>
            <a:pPr algn="r"/>
            <a:r>
              <a:rPr lang="en-US" sz="2800" dirty="0" smtClean="0">
                <a:solidFill>
                  <a:schemeClr val="bg1"/>
                </a:solidFill>
                <a:latin typeface="+mj-lt"/>
              </a:rPr>
              <a:t>Most Schools Have No Formal Policies or Education to Address Online Bullying</a:t>
            </a:r>
            <a:endParaRPr lang="en-US" sz="2800" dirty="0">
              <a:solidFill>
                <a:schemeClr val="bg1"/>
              </a:solidFill>
              <a:latin typeface="+mj-lt"/>
            </a:endParaRPr>
          </a:p>
        </p:txBody>
      </p:sp>
      <p:sp>
        <p:nvSpPr>
          <p:cNvPr id="11" name="TextBox 10"/>
          <p:cNvSpPr txBox="1"/>
          <p:nvPr/>
        </p:nvSpPr>
        <p:spPr>
          <a:xfrm>
            <a:off x="27709" y="6553200"/>
            <a:ext cx="4391891" cy="307777"/>
          </a:xfrm>
          <a:prstGeom prst="rect">
            <a:avLst/>
          </a:prstGeom>
          <a:noFill/>
        </p:spPr>
        <p:txBody>
          <a:bodyPr wrap="square" lIns="0" tIns="0" rIns="0" bIns="0" rtlCol="0">
            <a:spAutoFit/>
          </a:bodyPr>
          <a:lstStyle/>
          <a:p>
            <a:r>
              <a:rPr lang="en-US" sz="1000" i="1" dirty="0" smtClean="0"/>
              <a:t>Q9. </a:t>
            </a:r>
            <a:r>
              <a:rPr lang="en-US" sz="1000" i="1" dirty="0"/>
              <a:t>Does your school have any of the following?  If you don’t know, ask your parent.</a:t>
            </a:r>
          </a:p>
        </p:txBody>
      </p:sp>
      <p:graphicFrame>
        <p:nvGraphicFramePr>
          <p:cNvPr id="2" name="Chart 1"/>
          <p:cNvGraphicFramePr/>
          <p:nvPr>
            <p:extLst>
              <p:ext uri="{D42A27DB-BD31-4B8C-83A1-F6EECF244321}">
                <p14:modId xmlns:p14="http://schemas.microsoft.com/office/powerpoint/2010/main" val="3009733673"/>
              </p:ext>
            </p:extLst>
          </p:nvPr>
        </p:nvGraphicFramePr>
        <p:xfrm>
          <a:off x="3124200" y="2438400"/>
          <a:ext cx="5562600" cy="3835400"/>
        </p:xfrm>
        <a:graphic>
          <a:graphicData uri="http://schemas.openxmlformats.org/drawingml/2006/chart">
            <c:chart xmlns:c="http://schemas.openxmlformats.org/drawingml/2006/chart" xmlns:r="http://schemas.openxmlformats.org/officeDocument/2006/relationships" r:id="rId2"/>
          </a:graphicData>
        </a:graphic>
      </p:graphicFrame>
      <p:sp>
        <p:nvSpPr>
          <p:cNvPr id="6" name="Content Placeholder 8"/>
          <p:cNvSpPr txBox="1">
            <a:spLocks/>
          </p:cNvSpPr>
          <p:nvPr/>
        </p:nvSpPr>
        <p:spPr>
          <a:xfrm>
            <a:off x="304800" y="1371600"/>
            <a:ext cx="8722659" cy="838200"/>
          </a:xfrm>
          <a:prstGeom prst="rect">
            <a:avLst/>
          </a:prstGeom>
          <a:ln>
            <a:miter lim="800000"/>
            <a:headEnd/>
            <a:tailEnd/>
          </a:ln>
          <a:extLst/>
        </p:spPr>
        <p:txBody>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Geneva" pitchFamily="-111" charset="0"/>
                <a:cs typeface="Geneva" pitchFamily="-111"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Geneva" pitchFamily="-111" charset="0"/>
                <a:cs typeface="Geneva" pitchFamily="-111" charset="0"/>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Geneva" pitchFamily="-111" charset="0"/>
                <a:cs typeface="Geneva" pitchFamily="-111" charset="0"/>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Geneva" pitchFamily="-111" charset="0"/>
                <a:cs typeface="Geneva" pitchFamily="-111" charset="0"/>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Geneva" pitchFamily="-111" charset="0"/>
                <a:cs typeface="Geneva" pitchFamily="-111"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buSzPct val="67000"/>
              <a:buBlip>
                <a:blip r:embed="rId3"/>
              </a:buBlip>
              <a:defRPr/>
            </a:pPr>
            <a:r>
              <a:rPr lang="en-US" sz="1100" dirty="0" smtClean="0">
                <a:solidFill>
                  <a:prstClr val="black"/>
                </a:solidFill>
                <a:latin typeface="Segoe UI" pitchFamily="34" charset="0"/>
                <a:ea typeface="Segoe UI" pitchFamily="34" charset="0"/>
                <a:cs typeface="Segoe UI" pitchFamily="34" charset="0"/>
              </a:rPr>
              <a:t>Less than one in four schools has a formal policy.</a:t>
            </a:r>
          </a:p>
          <a:p>
            <a:pPr lvl="0">
              <a:buSzPct val="67000"/>
              <a:buBlip>
                <a:blip r:embed="rId3"/>
              </a:buBlip>
              <a:defRPr/>
            </a:pPr>
            <a:r>
              <a:rPr lang="en-US" sz="1100" dirty="0" smtClean="0">
                <a:solidFill>
                  <a:prstClr val="black"/>
                </a:solidFill>
                <a:latin typeface="Segoe UI" pitchFamily="34" charset="0"/>
                <a:ea typeface="Segoe UI" pitchFamily="34" charset="0"/>
                <a:cs typeface="Segoe UI" pitchFamily="34" charset="0"/>
              </a:rPr>
              <a:t>Only one-third of schools provides education and most of that is reserved  for students.</a:t>
            </a:r>
          </a:p>
          <a:p>
            <a:pPr lvl="0">
              <a:buSzPct val="67000"/>
              <a:buBlip>
                <a:blip r:embed="rId3"/>
              </a:buBlip>
              <a:defRPr/>
            </a:pPr>
            <a:r>
              <a:rPr lang="en-US" sz="1100" dirty="0" smtClean="0">
                <a:solidFill>
                  <a:prstClr val="black"/>
                </a:solidFill>
                <a:latin typeface="Segoe UI" pitchFamily="34" charset="0"/>
                <a:ea typeface="Segoe UI" pitchFamily="34" charset="0"/>
                <a:cs typeface="Segoe UI" pitchFamily="34" charset="0"/>
              </a:rPr>
              <a:t>Although we cannot tell which came first, it appears that formal policy creation is more of an impetus for providing education vs. education as an impetus for establishing formal policies.   </a:t>
            </a:r>
          </a:p>
          <a:p>
            <a:pPr lvl="0">
              <a:buSzPct val="67000"/>
              <a:buBlip>
                <a:blip r:embed="rId3"/>
              </a:buBlip>
              <a:defRPr/>
            </a:pPr>
            <a:endParaRPr lang="en-US" sz="1100" dirty="0" smtClean="0">
              <a:solidFill>
                <a:prstClr val="black"/>
              </a:solidFill>
              <a:latin typeface="Segoe UI" pitchFamily="34" charset="0"/>
              <a:ea typeface="Segoe UI" pitchFamily="34" charset="0"/>
              <a:cs typeface="Segoe UI" pitchFamily="34" charset="0"/>
            </a:endParaRPr>
          </a:p>
        </p:txBody>
      </p:sp>
      <p:sp>
        <p:nvSpPr>
          <p:cNvPr id="7" name="TextBox 6"/>
          <p:cNvSpPr txBox="1"/>
          <p:nvPr/>
        </p:nvSpPr>
        <p:spPr bwMode="gray">
          <a:xfrm>
            <a:off x="3505200" y="3124200"/>
            <a:ext cx="2057400" cy="374571"/>
          </a:xfrm>
          <a:prstGeom prst="roundRect">
            <a:avLst/>
          </a:prstGeom>
          <a:solidFill>
            <a:srgbClr val="10253F">
              <a:alpha val="75000"/>
            </a:srgbClr>
          </a:solidFill>
          <a:ln w="38100">
            <a:noFill/>
          </a:ln>
          <a:effectLst>
            <a:outerShdw blurRad="50800" dist="38100" dir="2700000" algn="tl" rotWithShape="0">
              <a:prstClr val="black">
                <a:alpha val="40000"/>
              </a:prstClr>
            </a:outerShdw>
          </a:effectLst>
        </p:spPr>
        <p:txBody>
          <a:bodyPr wrap="square" lIns="0" tIns="0" rIns="0" bIns="0" rtlCol="0">
            <a:spAutoFit/>
          </a:bodyPr>
          <a:lstStyle/>
          <a:p>
            <a:pPr algn="ctr"/>
            <a:r>
              <a:rPr lang="en-US" sz="1100" b="1" dirty="0" smtClean="0">
                <a:solidFill>
                  <a:prstClr val="white"/>
                </a:solidFill>
                <a:ea typeface="Verdana" pitchFamily="34" charset="0"/>
                <a:cs typeface="Verdana" pitchFamily="34" charset="0"/>
              </a:rPr>
              <a:t>Have A Formal Policy</a:t>
            </a:r>
          </a:p>
          <a:p>
            <a:pPr algn="ctr"/>
            <a:r>
              <a:rPr lang="en-US" sz="1100" b="1" dirty="0" smtClean="0">
                <a:solidFill>
                  <a:prstClr val="white"/>
                </a:solidFill>
                <a:ea typeface="Verdana" pitchFamily="34" charset="0"/>
                <a:cs typeface="Verdana" pitchFamily="34" charset="0"/>
              </a:rPr>
              <a:t>(55% Also </a:t>
            </a:r>
            <a:r>
              <a:rPr lang="en-US" sz="1100" b="1" dirty="0">
                <a:solidFill>
                  <a:prstClr val="white"/>
                </a:solidFill>
                <a:ea typeface="Verdana" pitchFamily="34" charset="0"/>
                <a:cs typeface="Verdana" pitchFamily="34" charset="0"/>
              </a:rPr>
              <a:t>P</a:t>
            </a:r>
            <a:r>
              <a:rPr lang="en-US" sz="1100" b="1" dirty="0" smtClean="0">
                <a:solidFill>
                  <a:prstClr val="white"/>
                </a:solidFill>
                <a:ea typeface="Verdana" pitchFamily="34" charset="0"/>
                <a:cs typeface="Verdana" pitchFamily="34" charset="0"/>
              </a:rPr>
              <a:t>rovide </a:t>
            </a:r>
            <a:r>
              <a:rPr lang="en-US" sz="1100" b="1" dirty="0">
                <a:solidFill>
                  <a:prstClr val="white"/>
                </a:solidFill>
                <a:ea typeface="Verdana" pitchFamily="34" charset="0"/>
                <a:cs typeface="Verdana" pitchFamily="34" charset="0"/>
              </a:rPr>
              <a:t>E</a:t>
            </a:r>
            <a:r>
              <a:rPr lang="en-US" sz="1100" b="1" dirty="0" smtClean="0">
                <a:solidFill>
                  <a:prstClr val="white"/>
                </a:solidFill>
                <a:ea typeface="Verdana" pitchFamily="34" charset="0"/>
                <a:cs typeface="Verdana" pitchFamily="34" charset="0"/>
              </a:rPr>
              <a:t>ducation)</a:t>
            </a:r>
          </a:p>
        </p:txBody>
      </p:sp>
      <p:sp>
        <p:nvSpPr>
          <p:cNvPr id="8" name="TextBox 7"/>
          <p:cNvSpPr txBox="1"/>
          <p:nvPr/>
        </p:nvSpPr>
        <p:spPr bwMode="gray">
          <a:xfrm>
            <a:off x="5943600" y="2825829"/>
            <a:ext cx="2590800" cy="374571"/>
          </a:xfrm>
          <a:prstGeom prst="roundRect">
            <a:avLst/>
          </a:prstGeom>
          <a:solidFill>
            <a:srgbClr val="10253F">
              <a:alpha val="75000"/>
            </a:srgbClr>
          </a:solidFill>
          <a:ln w="38100">
            <a:noFill/>
          </a:ln>
          <a:effectLst>
            <a:outerShdw blurRad="50800" dist="38100" dir="2700000" algn="tl" rotWithShape="0">
              <a:prstClr val="black">
                <a:alpha val="40000"/>
              </a:prstClr>
            </a:outerShdw>
          </a:effectLst>
        </p:spPr>
        <p:txBody>
          <a:bodyPr wrap="square" lIns="0" tIns="0" rIns="0" bIns="0" rtlCol="0">
            <a:spAutoFit/>
          </a:bodyPr>
          <a:lstStyle/>
          <a:p>
            <a:pPr algn="ctr"/>
            <a:r>
              <a:rPr lang="en-US" sz="1100" b="1" dirty="0" smtClean="0">
                <a:solidFill>
                  <a:prstClr val="white"/>
                </a:solidFill>
                <a:ea typeface="Verdana" pitchFamily="34" charset="0"/>
                <a:cs typeface="Verdana" pitchFamily="34" charset="0"/>
              </a:rPr>
              <a:t>Provide Education</a:t>
            </a:r>
          </a:p>
          <a:p>
            <a:pPr algn="ctr"/>
            <a:r>
              <a:rPr lang="en-US" sz="1100" b="1" dirty="0" smtClean="0">
                <a:solidFill>
                  <a:prstClr val="white"/>
                </a:solidFill>
                <a:ea typeface="Verdana" pitchFamily="34" charset="0"/>
                <a:cs typeface="Verdana" pitchFamily="34" charset="0"/>
              </a:rPr>
              <a:t>(34% Also </a:t>
            </a:r>
            <a:r>
              <a:rPr lang="en-US" sz="1100" b="1" dirty="0">
                <a:solidFill>
                  <a:prstClr val="white"/>
                </a:solidFill>
                <a:ea typeface="Verdana" pitchFamily="34" charset="0"/>
                <a:cs typeface="Verdana" pitchFamily="34" charset="0"/>
              </a:rPr>
              <a:t>H</a:t>
            </a:r>
            <a:r>
              <a:rPr lang="en-US" sz="1100" b="1" dirty="0" smtClean="0">
                <a:solidFill>
                  <a:prstClr val="white"/>
                </a:solidFill>
                <a:ea typeface="Verdana" pitchFamily="34" charset="0"/>
                <a:cs typeface="Verdana" pitchFamily="34" charset="0"/>
              </a:rPr>
              <a:t>ave </a:t>
            </a:r>
            <a:r>
              <a:rPr lang="en-US" sz="1100" b="1" dirty="0">
                <a:solidFill>
                  <a:prstClr val="white"/>
                </a:solidFill>
                <a:ea typeface="Verdana" pitchFamily="34" charset="0"/>
                <a:cs typeface="Verdana" pitchFamily="34" charset="0"/>
              </a:rPr>
              <a:t>A</a:t>
            </a:r>
            <a:r>
              <a:rPr lang="en-US" sz="1100" b="1" dirty="0" smtClean="0">
                <a:solidFill>
                  <a:prstClr val="white"/>
                </a:solidFill>
                <a:ea typeface="Verdana" pitchFamily="34" charset="0"/>
                <a:cs typeface="Verdana" pitchFamily="34" charset="0"/>
              </a:rPr>
              <a:t> </a:t>
            </a:r>
            <a:r>
              <a:rPr lang="en-US" sz="1100" b="1" dirty="0">
                <a:solidFill>
                  <a:prstClr val="white"/>
                </a:solidFill>
                <a:ea typeface="Verdana" pitchFamily="34" charset="0"/>
                <a:cs typeface="Verdana" pitchFamily="34" charset="0"/>
              </a:rPr>
              <a:t>F</a:t>
            </a:r>
            <a:r>
              <a:rPr lang="en-US" sz="1100" b="1" dirty="0" smtClean="0">
                <a:solidFill>
                  <a:prstClr val="white"/>
                </a:solidFill>
                <a:ea typeface="Verdana" pitchFamily="34" charset="0"/>
                <a:cs typeface="Verdana" pitchFamily="34" charset="0"/>
              </a:rPr>
              <a:t>ormal </a:t>
            </a:r>
            <a:r>
              <a:rPr lang="en-US" sz="1100" b="1" dirty="0">
                <a:solidFill>
                  <a:prstClr val="white"/>
                </a:solidFill>
                <a:ea typeface="Verdana" pitchFamily="34" charset="0"/>
                <a:cs typeface="Verdana" pitchFamily="34" charset="0"/>
              </a:rPr>
              <a:t>P</a:t>
            </a:r>
            <a:r>
              <a:rPr lang="en-US" sz="1100" b="1" dirty="0" smtClean="0">
                <a:solidFill>
                  <a:prstClr val="white"/>
                </a:solidFill>
                <a:ea typeface="Verdana" pitchFamily="34" charset="0"/>
                <a:cs typeface="Verdana" pitchFamily="34" charset="0"/>
              </a:rPr>
              <a:t>olicy)</a:t>
            </a:r>
          </a:p>
        </p:txBody>
      </p:sp>
      <p:graphicFrame>
        <p:nvGraphicFramePr>
          <p:cNvPr id="18" name="Chart 17"/>
          <p:cNvGraphicFramePr/>
          <p:nvPr>
            <p:extLst>
              <p:ext uri="{D42A27DB-BD31-4B8C-83A1-F6EECF244321}">
                <p14:modId xmlns:p14="http://schemas.microsoft.com/office/powerpoint/2010/main" val="4013843366"/>
              </p:ext>
            </p:extLst>
          </p:nvPr>
        </p:nvGraphicFramePr>
        <p:xfrm>
          <a:off x="228600" y="2549485"/>
          <a:ext cx="2667000" cy="3657600"/>
        </p:xfrm>
        <a:graphic>
          <a:graphicData uri="http://schemas.openxmlformats.org/drawingml/2006/chart">
            <c:chart xmlns:c="http://schemas.openxmlformats.org/drawingml/2006/chart" xmlns:r="http://schemas.openxmlformats.org/officeDocument/2006/relationships" r:id="rId4"/>
          </a:graphicData>
        </a:graphic>
      </p:graphicFrame>
      <p:sp>
        <p:nvSpPr>
          <p:cNvPr id="19" name="TextBox 18"/>
          <p:cNvSpPr txBox="1"/>
          <p:nvPr/>
        </p:nvSpPr>
        <p:spPr bwMode="gray">
          <a:xfrm>
            <a:off x="152400" y="4114525"/>
            <a:ext cx="1143000" cy="561856"/>
          </a:xfrm>
          <a:prstGeom prst="roundRect">
            <a:avLst/>
          </a:prstGeom>
          <a:solidFill>
            <a:srgbClr val="10253F">
              <a:alpha val="75000"/>
            </a:srgbClr>
          </a:solidFill>
          <a:ln w="38100">
            <a:noFill/>
          </a:ln>
          <a:effectLst>
            <a:outerShdw blurRad="50800" dist="38100" dir="2700000" algn="tl" rotWithShape="0">
              <a:prstClr val="black">
                <a:alpha val="40000"/>
              </a:prstClr>
            </a:outerShdw>
          </a:effectLst>
        </p:spPr>
        <p:txBody>
          <a:bodyPr wrap="square" lIns="0" tIns="0" rIns="0" bIns="0" rtlCol="0">
            <a:spAutoFit/>
          </a:bodyPr>
          <a:lstStyle/>
          <a:p>
            <a:pPr algn="ctr"/>
            <a:r>
              <a:rPr lang="en-US" sz="1100" b="1" dirty="0" smtClean="0">
                <a:solidFill>
                  <a:prstClr val="white"/>
                </a:solidFill>
                <a:ea typeface="Verdana" pitchFamily="34" charset="0"/>
                <a:cs typeface="Verdana" pitchFamily="34" charset="0"/>
              </a:rPr>
              <a:t>23%</a:t>
            </a:r>
          </a:p>
          <a:p>
            <a:pPr algn="ctr"/>
            <a:r>
              <a:rPr lang="en-US" sz="1100" b="1" dirty="0" smtClean="0">
                <a:solidFill>
                  <a:prstClr val="white"/>
                </a:solidFill>
                <a:ea typeface="Verdana" pitchFamily="34" charset="0"/>
                <a:cs typeface="Verdana" pitchFamily="34" charset="0"/>
              </a:rPr>
              <a:t>Have a Formal Policy </a:t>
            </a:r>
          </a:p>
        </p:txBody>
      </p:sp>
      <p:sp>
        <p:nvSpPr>
          <p:cNvPr id="20" name="TextBox 19"/>
          <p:cNvSpPr txBox="1"/>
          <p:nvPr/>
        </p:nvSpPr>
        <p:spPr bwMode="gray">
          <a:xfrm>
            <a:off x="1593273" y="4876800"/>
            <a:ext cx="1302327" cy="561856"/>
          </a:xfrm>
          <a:prstGeom prst="roundRect">
            <a:avLst/>
          </a:prstGeom>
          <a:solidFill>
            <a:srgbClr val="10253F">
              <a:alpha val="75000"/>
            </a:srgbClr>
          </a:solidFill>
          <a:ln w="38100">
            <a:noFill/>
          </a:ln>
          <a:effectLst>
            <a:outerShdw blurRad="50800" dist="38100" dir="2700000" algn="tl" rotWithShape="0">
              <a:prstClr val="black">
                <a:alpha val="40000"/>
              </a:prstClr>
            </a:outerShdw>
          </a:effectLst>
        </p:spPr>
        <p:txBody>
          <a:bodyPr wrap="square" lIns="0" tIns="0" rIns="0" bIns="0" rtlCol="0">
            <a:spAutoFit/>
          </a:bodyPr>
          <a:lstStyle/>
          <a:p>
            <a:pPr algn="ctr"/>
            <a:r>
              <a:rPr lang="en-US" sz="1100" b="1" dirty="0" smtClean="0">
                <a:solidFill>
                  <a:prstClr val="white"/>
                </a:solidFill>
                <a:ea typeface="Verdana" pitchFamily="34" charset="0"/>
                <a:cs typeface="Verdana" pitchFamily="34" charset="0"/>
              </a:rPr>
              <a:t>45% </a:t>
            </a:r>
          </a:p>
          <a:p>
            <a:pPr algn="ctr"/>
            <a:r>
              <a:rPr lang="en-US" sz="1100" b="1" dirty="0" smtClean="0">
                <a:solidFill>
                  <a:prstClr val="white"/>
                </a:solidFill>
                <a:ea typeface="Verdana" pitchFamily="34" charset="0"/>
                <a:cs typeface="Verdana" pitchFamily="34" charset="0"/>
              </a:rPr>
              <a:t>No Formal Policy or Education</a:t>
            </a:r>
          </a:p>
        </p:txBody>
      </p:sp>
      <p:sp>
        <p:nvSpPr>
          <p:cNvPr id="12" name="TextBox 11"/>
          <p:cNvSpPr txBox="1"/>
          <p:nvPr/>
        </p:nvSpPr>
        <p:spPr bwMode="gray">
          <a:xfrm>
            <a:off x="1752600" y="3543756"/>
            <a:ext cx="1143000" cy="561856"/>
          </a:xfrm>
          <a:prstGeom prst="roundRect">
            <a:avLst/>
          </a:prstGeom>
          <a:solidFill>
            <a:srgbClr val="10253F">
              <a:alpha val="75000"/>
            </a:srgbClr>
          </a:solidFill>
          <a:ln w="38100">
            <a:noFill/>
          </a:ln>
          <a:effectLst>
            <a:outerShdw blurRad="50800" dist="38100" dir="2700000" algn="tl" rotWithShape="0">
              <a:prstClr val="black">
                <a:alpha val="40000"/>
              </a:prstClr>
            </a:outerShdw>
          </a:effectLst>
        </p:spPr>
        <p:txBody>
          <a:bodyPr wrap="square" lIns="0" tIns="0" rIns="0" bIns="0" rtlCol="0">
            <a:spAutoFit/>
          </a:bodyPr>
          <a:lstStyle/>
          <a:p>
            <a:pPr algn="ctr"/>
            <a:r>
              <a:rPr lang="en-US" sz="1100" b="1" dirty="0" smtClean="0">
                <a:solidFill>
                  <a:prstClr val="white"/>
                </a:solidFill>
                <a:ea typeface="Verdana" pitchFamily="34" charset="0"/>
                <a:cs typeface="Verdana" pitchFamily="34" charset="0"/>
              </a:rPr>
              <a:t>37%</a:t>
            </a:r>
          </a:p>
          <a:p>
            <a:pPr algn="ctr"/>
            <a:r>
              <a:rPr lang="en-US" sz="1100" b="1" dirty="0" smtClean="0">
                <a:solidFill>
                  <a:prstClr val="white"/>
                </a:solidFill>
                <a:ea typeface="Verdana" pitchFamily="34" charset="0"/>
                <a:cs typeface="Verdana" pitchFamily="34" charset="0"/>
              </a:rPr>
              <a:t>Provide Education</a:t>
            </a:r>
          </a:p>
        </p:txBody>
      </p:sp>
    </p:spTree>
    <p:extLst>
      <p:ext uri="{BB962C8B-B14F-4D97-AF65-F5344CB8AC3E}">
        <p14:creationId xmlns:p14="http://schemas.microsoft.com/office/powerpoint/2010/main" val="3573428112"/>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8"/>
          <p:cNvSpPr>
            <a:spLocks noGrp="1"/>
          </p:cNvSpPr>
          <p:nvPr>
            <p:ph idx="1"/>
          </p:nvPr>
        </p:nvSpPr>
        <p:spPr>
          <a:xfrm>
            <a:off x="384048" y="1444752"/>
            <a:ext cx="7848600" cy="4956048"/>
          </a:xfrm>
          <a:ln>
            <a:miter lim="800000"/>
            <a:headEnd/>
            <a:tailEnd/>
          </a:ln>
          <a:extLst/>
        </p:spPr>
        <p:txBody>
          <a:bodyPr/>
          <a:lstStyle/>
          <a:p>
            <a:r>
              <a:rPr lang="en-US" sz="1400" b="1" dirty="0" smtClean="0">
                <a:latin typeface="Segoe UI" pitchFamily="34" charset="0"/>
                <a:ea typeface="Segoe UI" pitchFamily="34" charset="0"/>
                <a:cs typeface="Segoe UI" pitchFamily="34" charset="0"/>
              </a:rPr>
              <a:t>Purpose:  </a:t>
            </a:r>
            <a:r>
              <a:rPr lang="en-US" sz="1400" dirty="0" smtClean="0">
                <a:latin typeface="Segoe UI" pitchFamily="34" charset="0"/>
                <a:ea typeface="Segoe UI" pitchFamily="34" charset="0"/>
                <a:cs typeface="Segoe UI" pitchFamily="34" charset="0"/>
              </a:rPr>
              <a:t>Conduct a survey to investigate the </a:t>
            </a:r>
            <a:r>
              <a:rPr lang="en-US" sz="1400" dirty="0" smtClean="0"/>
              <a:t>prevalence</a:t>
            </a:r>
            <a:r>
              <a:rPr lang="en-US" sz="1400" dirty="0" smtClean="0">
                <a:latin typeface="Segoe UI" pitchFamily="34" charset="0"/>
                <a:ea typeface="Segoe UI" pitchFamily="34" charset="0"/>
                <a:cs typeface="Segoe UI" pitchFamily="34" charset="0"/>
              </a:rPr>
              <a:t> of online </a:t>
            </a:r>
            <a:r>
              <a:rPr lang="en-US" sz="1400" dirty="0" smtClean="0"/>
              <a:t>bullying</a:t>
            </a:r>
            <a:r>
              <a:rPr lang="en-US" sz="1400" dirty="0" smtClean="0">
                <a:latin typeface="Segoe UI" pitchFamily="34" charset="0"/>
                <a:ea typeface="Segoe UI" pitchFamily="34" charset="0"/>
                <a:cs typeface="Segoe UI" pitchFamily="34" charset="0"/>
              </a:rPr>
              <a:t> worldwide.</a:t>
            </a:r>
          </a:p>
          <a:p>
            <a:pPr marL="0" indent="0">
              <a:buNone/>
            </a:pPr>
            <a:endParaRPr lang="en-US" sz="1400" dirty="0">
              <a:latin typeface="Segoe UI" pitchFamily="34" charset="0"/>
              <a:ea typeface="Segoe UI" pitchFamily="34" charset="0"/>
              <a:cs typeface="Segoe UI" pitchFamily="34" charset="0"/>
            </a:endParaRPr>
          </a:p>
          <a:p>
            <a:r>
              <a:rPr lang="en-US" sz="1400" b="1" dirty="0" smtClean="0">
                <a:latin typeface="Segoe UI" pitchFamily="34" charset="0"/>
                <a:ea typeface="Segoe UI" pitchFamily="34" charset="0"/>
                <a:cs typeface="Segoe UI" pitchFamily="34" charset="0"/>
              </a:rPr>
              <a:t>Audience:  </a:t>
            </a:r>
            <a:r>
              <a:rPr lang="en-US" sz="1400" dirty="0" smtClean="0">
                <a:latin typeface="Segoe UI" pitchFamily="34" charset="0"/>
                <a:ea typeface="Segoe UI" pitchFamily="34" charset="0"/>
                <a:cs typeface="Segoe UI" pitchFamily="34" charset="0"/>
              </a:rPr>
              <a:t>8-17 year old children balanced by gender.  Adults were allowed to help their children answer questions if necessary.  </a:t>
            </a:r>
          </a:p>
          <a:p>
            <a:endParaRPr lang="en-US" sz="1400" dirty="0">
              <a:latin typeface="Segoe UI" pitchFamily="34" charset="0"/>
              <a:ea typeface="Segoe UI" pitchFamily="34" charset="0"/>
              <a:cs typeface="Segoe UI" pitchFamily="34" charset="0"/>
            </a:endParaRPr>
          </a:p>
          <a:p>
            <a:r>
              <a:rPr lang="en-US" sz="1400" b="1" dirty="0" smtClean="0">
                <a:latin typeface="Segoe UI" pitchFamily="34" charset="0"/>
                <a:ea typeface="Segoe UI" pitchFamily="34" charset="0"/>
                <a:cs typeface="Segoe UI" pitchFamily="34" charset="0"/>
              </a:rPr>
              <a:t>Sample Size:  N=7644, Quota~300 per country/region</a:t>
            </a:r>
          </a:p>
          <a:p>
            <a:endParaRPr lang="en-US" sz="1400" b="1" dirty="0">
              <a:latin typeface="Segoe UI" pitchFamily="34" charset="0"/>
              <a:ea typeface="Segoe UI" pitchFamily="34" charset="0"/>
              <a:cs typeface="Segoe UI" pitchFamily="34" charset="0"/>
            </a:endParaRPr>
          </a:p>
          <a:p>
            <a:r>
              <a:rPr lang="en-US" sz="1400" b="1" dirty="0" smtClean="0">
                <a:latin typeface="Segoe UI" pitchFamily="34" charset="0"/>
                <a:ea typeface="Segoe UI" pitchFamily="34" charset="0"/>
                <a:cs typeface="Segoe UI" pitchFamily="34" charset="0"/>
              </a:rPr>
              <a:t>Methodology:</a:t>
            </a:r>
            <a:r>
              <a:rPr lang="en-US" sz="1400" dirty="0" smtClean="0">
                <a:latin typeface="Segoe UI" pitchFamily="34" charset="0"/>
                <a:ea typeface="Segoe UI" pitchFamily="34" charset="0"/>
                <a:cs typeface="Segoe UI" pitchFamily="34" charset="0"/>
              </a:rPr>
              <a:t> 5 minute online survey.  7 countries/regions required the interviews to be conducted in person (</a:t>
            </a:r>
            <a:r>
              <a:rPr lang="en-US" sz="1400" i="1" dirty="0" smtClean="0">
                <a:latin typeface="Segoe UI" pitchFamily="34" charset="0"/>
                <a:ea typeface="Segoe UI" pitchFamily="34" charset="0"/>
                <a:cs typeface="Segoe UI" pitchFamily="34" charset="0"/>
              </a:rPr>
              <a:t>in italics below</a:t>
            </a:r>
            <a:r>
              <a:rPr lang="en-US" sz="1400" dirty="0" smtClean="0">
                <a:latin typeface="Segoe UI" pitchFamily="34" charset="0"/>
                <a:ea typeface="Segoe UI" pitchFamily="34" charset="0"/>
                <a:cs typeface="Segoe UI" pitchFamily="34" charset="0"/>
              </a:rPr>
              <a:t>).  Fieldwork and data processing performed by Synovate.</a:t>
            </a:r>
          </a:p>
          <a:p>
            <a:endParaRPr lang="en-US" sz="1400" dirty="0">
              <a:latin typeface="Segoe UI" pitchFamily="34" charset="0"/>
              <a:ea typeface="Segoe UI" pitchFamily="34" charset="0"/>
              <a:cs typeface="Segoe UI" pitchFamily="34" charset="0"/>
            </a:endParaRPr>
          </a:p>
          <a:p>
            <a:r>
              <a:rPr lang="en-US" sz="1400" b="1" dirty="0" smtClean="0">
                <a:latin typeface="Segoe UI" pitchFamily="34" charset="0"/>
                <a:ea typeface="Segoe UI" pitchFamily="34" charset="0"/>
                <a:cs typeface="Segoe UI" pitchFamily="34" charset="0"/>
              </a:rPr>
              <a:t>Geography: </a:t>
            </a:r>
            <a:r>
              <a:rPr lang="en-US" sz="1400" dirty="0" smtClean="0">
                <a:latin typeface="Segoe UI" pitchFamily="34" charset="0"/>
                <a:ea typeface="Segoe UI" pitchFamily="34" charset="0"/>
                <a:cs typeface="Segoe UI" pitchFamily="34" charset="0"/>
              </a:rPr>
              <a:t>25 countries/regions - Australia, Argentina, Brazil</a:t>
            </a:r>
            <a:r>
              <a:rPr lang="en-US" sz="1400" dirty="0"/>
              <a:t>, Canada, China, Czech </a:t>
            </a:r>
            <a:r>
              <a:rPr lang="en-US" sz="1400" dirty="0" smtClean="0"/>
              <a:t>Republic, </a:t>
            </a:r>
            <a:r>
              <a:rPr lang="en-US" sz="1400" i="1" dirty="0"/>
              <a:t>Egypt, </a:t>
            </a:r>
            <a:r>
              <a:rPr lang="en-US" sz="1400" dirty="0" smtClean="0"/>
              <a:t>France</a:t>
            </a:r>
            <a:r>
              <a:rPr lang="en-US" sz="1400" dirty="0"/>
              <a:t>,</a:t>
            </a:r>
            <a:r>
              <a:rPr lang="en-US" sz="1400" dirty="0" smtClean="0"/>
              <a:t> </a:t>
            </a:r>
            <a:r>
              <a:rPr lang="en-US" sz="1400" dirty="0"/>
              <a:t>Germany, </a:t>
            </a:r>
            <a:r>
              <a:rPr lang="en-US" sz="1400" dirty="0" smtClean="0"/>
              <a:t>India</a:t>
            </a:r>
            <a:r>
              <a:rPr lang="en-US" sz="1400" dirty="0" smtClean="0">
                <a:latin typeface="Segoe UI" pitchFamily="34" charset="0"/>
                <a:ea typeface="Segoe UI" pitchFamily="34" charset="0"/>
                <a:cs typeface="Segoe UI" pitchFamily="34" charset="0"/>
              </a:rPr>
              <a:t>, </a:t>
            </a:r>
            <a:r>
              <a:rPr lang="en-US" sz="1400" dirty="0"/>
              <a:t>Italy, Japan</a:t>
            </a:r>
            <a:r>
              <a:rPr lang="en-US" sz="1400" dirty="0" smtClean="0">
                <a:latin typeface="Segoe UI" pitchFamily="34" charset="0"/>
                <a:ea typeface="Segoe UI" pitchFamily="34" charset="0"/>
                <a:cs typeface="Segoe UI" pitchFamily="34" charset="0"/>
              </a:rPr>
              <a:t>, </a:t>
            </a:r>
            <a:r>
              <a:rPr lang="en-US" sz="1400" i="1" dirty="0" smtClean="0">
                <a:latin typeface="Segoe UI" pitchFamily="34" charset="0"/>
                <a:ea typeface="Segoe UI" pitchFamily="34" charset="0"/>
                <a:cs typeface="Segoe UI" pitchFamily="34" charset="0"/>
              </a:rPr>
              <a:t>Malaysia</a:t>
            </a:r>
            <a:r>
              <a:rPr lang="en-US" sz="1400" dirty="0" smtClean="0">
                <a:latin typeface="Segoe UI" pitchFamily="34" charset="0"/>
                <a:ea typeface="Segoe UI" pitchFamily="34" charset="0"/>
                <a:cs typeface="Segoe UI" pitchFamily="34" charset="0"/>
              </a:rPr>
              <a:t>, </a:t>
            </a:r>
            <a:r>
              <a:rPr lang="en-US" sz="1400" i="1" dirty="0"/>
              <a:t>Morocco, </a:t>
            </a:r>
            <a:r>
              <a:rPr lang="en-US" sz="1400" dirty="0"/>
              <a:t>Norway, </a:t>
            </a:r>
            <a:r>
              <a:rPr lang="en-US" sz="1400" i="1" dirty="0"/>
              <a:t>Pakistan, </a:t>
            </a:r>
            <a:r>
              <a:rPr lang="en-US" sz="1400" dirty="0"/>
              <a:t>Poland, </a:t>
            </a:r>
            <a:r>
              <a:rPr lang="en-US" sz="1400" i="1" dirty="0"/>
              <a:t>Qatar, </a:t>
            </a:r>
            <a:r>
              <a:rPr lang="en-US" sz="1400" dirty="0" smtClean="0">
                <a:latin typeface="Segoe UI" pitchFamily="34" charset="0"/>
                <a:ea typeface="Segoe UI" pitchFamily="34" charset="0"/>
                <a:cs typeface="Segoe UI" pitchFamily="34" charset="0"/>
              </a:rPr>
              <a:t>Russia, </a:t>
            </a:r>
            <a:r>
              <a:rPr lang="en-US" sz="1400" dirty="0"/>
              <a:t>Singapore, Spain, </a:t>
            </a:r>
            <a:r>
              <a:rPr lang="en-US" sz="1400" i="1" dirty="0" smtClean="0">
                <a:latin typeface="Segoe UI" pitchFamily="34" charset="0"/>
                <a:ea typeface="Segoe UI" pitchFamily="34" charset="0"/>
                <a:cs typeface="Segoe UI" pitchFamily="34" charset="0"/>
              </a:rPr>
              <a:t>Turkey, UAE</a:t>
            </a:r>
            <a:r>
              <a:rPr lang="en-US" sz="1400" dirty="0" smtClean="0">
                <a:latin typeface="Segoe UI" pitchFamily="34" charset="0"/>
                <a:ea typeface="Segoe UI" pitchFamily="34" charset="0"/>
                <a:cs typeface="Segoe UI" pitchFamily="34" charset="0"/>
              </a:rPr>
              <a:t>, UK, US</a:t>
            </a:r>
          </a:p>
          <a:p>
            <a:endParaRPr lang="en-US" sz="1400" dirty="0" smtClean="0">
              <a:latin typeface="Segoe UI" pitchFamily="34" charset="0"/>
              <a:ea typeface="Segoe UI" pitchFamily="34" charset="0"/>
              <a:cs typeface="Segoe UI" pitchFamily="34" charset="0"/>
            </a:endParaRPr>
          </a:p>
          <a:p>
            <a:r>
              <a:rPr lang="en-US" sz="1400" b="1" dirty="0" smtClean="0">
                <a:latin typeface="Segoe UI" pitchFamily="34" charset="0"/>
                <a:ea typeface="Segoe UI" pitchFamily="34" charset="0"/>
                <a:cs typeface="Segoe UI" pitchFamily="34" charset="0"/>
              </a:rPr>
              <a:t>Timing:  </a:t>
            </a:r>
            <a:r>
              <a:rPr lang="en-US" sz="1400" dirty="0">
                <a:latin typeface="Segoe UI" pitchFamily="34" charset="0"/>
                <a:ea typeface="Segoe UI" pitchFamily="34" charset="0"/>
                <a:cs typeface="Segoe UI" pitchFamily="34" charset="0"/>
              </a:rPr>
              <a:t>J</a:t>
            </a:r>
            <a:r>
              <a:rPr lang="en-US" sz="1400" dirty="0" smtClean="0">
                <a:latin typeface="Segoe UI" pitchFamily="34" charset="0"/>
                <a:ea typeface="Segoe UI" pitchFamily="34" charset="0"/>
                <a:cs typeface="Segoe UI" pitchFamily="34" charset="0"/>
              </a:rPr>
              <a:t>anuary  11, 2012 to Feb 19, 2012</a:t>
            </a:r>
          </a:p>
          <a:p>
            <a:endParaRPr lang="en-US" sz="1400" dirty="0">
              <a:latin typeface="Segoe UI" pitchFamily="34" charset="0"/>
              <a:ea typeface="Segoe UI" pitchFamily="34" charset="0"/>
              <a:cs typeface="Segoe UI" pitchFamily="34" charset="0"/>
            </a:endParaRPr>
          </a:p>
          <a:p>
            <a:endParaRPr lang="en-US" sz="1400" dirty="0">
              <a:latin typeface="Segoe UI" pitchFamily="34" charset="0"/>
              <a:ea typeface="Segoe UI" pitchFamily="34" charset="0"/>
              <a:cs typeface="Segoe UI" pitchFamily="34" charset="0"/>
            </a:endParaRPr>
          </a:p>
        </p:txBody>
      </p:sp>
      <p:sp>
        <p:nvSpPr>
          <p:cNvPr id="5" name="Title 12"/>
          <p:cNvSpPr>
            <a:spLocks noGrp="1"/>
          </p:cNvSpPr>
          <p:nvPr>
            <p:ph type="title" idx="4294967295"/>
          </p:nvPr>
        </p:nvSpPr>
        <p:spPr>
          <a:xfrm>
            <a:off x="-76200" y="0"/>
            <a:ext cx="8839200" cy="1143000"/>
          </a:xfrm>
        </p:spPr>
        <p:txBody>
          <a:bodyPr/>
          <a:lstStyle/>
          <a:p>
            <a:pPr algn="r"/>
            <a:r>
              <a:rPr lang="en-US" sz="2800" dirty="0" smtClean="0">
                <a:solidFill>
                  <a:schemeClr val="bg1"/>
                </a:solidFill>
              </a:rPr>
              <a:t>Background &amp; Methodology</a:t>
            </a:r>
          </a:p>
        </p:txBody>
      </p:sp>
    </p:spTree>
    <p:extLst>
      <p:ext uri="{BB962C8B-B14F-4D97-AF65-F5344CB8AC3E}">
        <p14:creationId xmlns:p14="http://schemas.microsoft.com/office/powerpoint/2010/main" val="52311965"/>
      </p:ext>
    </p:extLst>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353290" y="-76200"/>
            <a:ext cx="8409709" cy="1253395"/>
          </a:xfrm>
        </p:spPr>
        <p:txBody>
          <a:bodyPr/>
          <a:lstStyle/>
          <a:p>
            <a:pPr algn="r"/>
            <a:r>
              <a:rPr lang="en-US" sz="2800" dirty="0" smtClean="0">
                <a:solidFill>
                  <a:schemeClr val="bg1"/>
                </a:solidFill>
                <a:latin typeface="+mj-lt"/>
              </a:rPr>
              <a:t>School Policy: Country/Region Detail</a:t>
            </a:r>
            <a:endParaRPr lang="en-US" sz="2800" dirty="0">
              <a:solidFill>
                <a:schemeClr val="bg1"/>
              </a:solidFill>
              <a:latin typeface="+mj-lt"/>
            </a:endParaRPr>
          </a:p>
        </p:txBody>
      </p:sp>
      <p:sp>
        <p:nvSpPr>
          <p:cNvPr id="11" name="TextBox 10"/>
          <p:cNvSpPr txBox="1"/>
          <p:nvPr/>
        </p:nvSpPr>
        <p:spPr>
          <a:xfrm>
            <a:off x="27709" y="6477000"/>
            <a:ext cx="4391891" cy="307777"/>
          </a:xfrm>
          <a:prstGeom prst="rect">
            <a:avLst/>
          </a:prstGeom>
          <a:noFill/>
        </p:spPr>
        <p:txBody>
          <a:bodyPr wrap="square" lIns="0" tIns="0" rIns="0" bIns="0" rtlCol="0">
            <a:spAutoFit/>
          </a:bodyPr>
          <a:lstStyle/>
          <a:p>
            <a:r>
              <a:rPr lang="en-US" sz="1000" i="1" dirty="0"/>
              <a:t>Q9. Does your school have any of the following?  If you don’t know, ask your parent.</a:t>
            </a:r>
          </a:p>
        </p:txBody>
      </p:sp>
      <p:graphicFrame>
        <p:nvGraphicFramePr>
          <p:cNvPr id="4" name="Table 3"/>
          <p:cNvGraphicFramePr>
            <a:graphicFrameLocks noGrp="1"/>
          </p:cNvGraphicFramePr>
          <p:nvPr>
            <p:extLst>
              <p:ext uri="{D42A27DB-BD31-4B8C-83A1-F6EECF244321}">
                <p14:modId xmlns:p14="http://schemas.microsoft.com/office/powerpoint/2010/main" val="3761291539"/>
              </p:ext>
            </p:extLst>
          </p:nvPr>
        </p:nvGraphicFramePr>
        <p:xfrm>
          <a:off x="228600" y="2286001"/>
          <a:ext cx="8800298" cy="3156856"/>
        </p:xfrm>
        <a:graphic>
          <a:graphicData uri="http://schemas.openxmlformats.org/drawingml/2006/table">
            <a:tbl>
              <a:tblPr/>
              <a:tblGrid>
                <a:gridCol w="1188720"/>
                <a:gridCol w="292753"/>
                <a:gridCol w="292753"/>
                <a:gridCol w="292753"/>
                <a:gridCol w="292753"/>
                <a:gridCol w="292753"/>
                <a:gridCol w="292753"/>
                <a:gridCol w="292753"/>
                <a:gridCol w="292753"/>
                <a:gridCol w="292753"/>
                <a:gridCol w="292753"/>
                <a:gridCol w="292753"/>
                <a:gridCol w="292753"/>
                <a:gridCol w="292753"/>
                <a:gridCol w="292753"/>
                <a:gridCol w="292753"/>
                <a:gridCol w="292753"/>
                <a:gridCol w="292753"/>
                <a:gridCol w="292753"/>
                <a:gridCol w="292753"/>
                <a:gridCol w="292753"/>
                <a:gridCol w="292753"/>
                <a:gridCol w="292753"/>
                <a:gridCol w="292753"/>
                <a:gridCol w="292753"/>
                <a:gridCol w="292753"/>
                <a:gridCol w="292753"/>
              </a:tblGrid>
              <a:tr h="239487">
                <a:tc>
                  <a:txBody>
                    <a:bodyPr/>
                    <a:lstStyle/>
                    <a:p>
                      <a:pPr algn="l" fontAlgn="t"/>
                      <a:r>
                        <a:rPr lang="en-US" sz="900" b="0" i="0" u="none" strike="noStrike" dirty="0">
                          <a:solidFill>
                            <a:srgbClr val="FFFFFF"/>
                          </a:solidFill>
                          <a:effectLst/>
                          <a:latin typeface="Calibri"/>
                        </a:rPr>
                        <a:t> </a:t>
                      </a:r>
                    </a:p>
                  </a:txBody>
                  <a:tcPr marL="0" marR="0" marT="0" marB="0">
                    <a:lnL>
                      <a:noFill/>
                    </a:lnL>
                    <a:lnR>
                      <a:noFill/>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rtl="0" fontAlgn="t"/>
                      <a:r>
                        <a:rPr lang="en-US" sz="900" b="1" i="0" u="none" strike="noStrike" dirty="0">
                          <a:solidFill>
                            <a:srgbClr val="FFFFFF"/>
                          </a:solidFill>
                          <a:effectLst/>
                          <a:latin typeface="Calibri"/>
                        </a:rPr>
                        <a:t>WW</a:t>
                      </a:r>
                    </a:p>
                  </a:txBody>
                  <a:tcPr marL="0" marR="0" marT="0" marB="0">
                    <a:lnL>
                      <a:noFill/>
                    </a:lnL>
                    <a:lnR>
                      <a:noFill/>
                    </a:lnR>
                    <a:lnT>
                      <a:noFill/>
                    </a:lnT>
                    <a:lnB w="6350" cap="flat" cmpd="sng" algn="ctr">
                      <a:solidFill>
                        <a:srgbClr val="000000"/>
                      </a:solidFill>
                      <a:prstDash val="solid"/>
                      <a:round/>
                      <a:headEnd type="none" w="med" len="med"/>
                      <a:tailEnd type="none" w="med" len="med"/>
                    </a:lnB>
                    <a:solidFill>
                      <a:srgbClr val="002060"/>
                    </a:solidFill>
                  </a:tcPr>
                </a:tc>
                <a:tc>
                  <a:txBody>
                    <a:bodyPr/>
                    <a:lstStyle/>
                    <a:p>
                      <a:pPr algn="ctr" rtl="0" fontAlgn="t"/>
                      <a:r>
                        <a:rPr lang="en-US" sz="900" b="1" i="0" u="none" strike="noStrike" dirty="0">
                          <a:solidFill>
                            <a:srgbClr val="FFFFFF"/>
                          </a:solidFill>
                          <a:effectLst/>
                          <a:latin typeface="Calibri"/>
                        </a:rPr>
                        <a:t>US</a:t>
                      </a:r>
                    </a:p>
                  </a:txBody>
                  <a:tcPr marL="0" marR="0" marT="0" marB="0">
                    <a:lnL>
                      <a:noFill/>
                    </a:lnL>
                    <a:lnR>
                      <a:noFill/>
                    </a:lnR>
                    <a:lnT>
                      <a:noFill/>
                    </a:lnT>
                    <a:lnB>
                      <a:noFill/>
                    </a:lnB>
                    <a:solidFill>
                      <a:srgbClr val="002060"/>
                    </a:solidFill>
                  </a:tcPr>
                </a:tc>
                <a:tc>
                  <a:txBody>
                    <a:bodyPr/>
                    <a:lstStyle/>
                    <a:p>
                      <a:pPr algn="ctr" rtl="0" fontAlgn="t"/>
                      <a:r>
                        <a:rPr lang="en-US" sz="900" b="1" i="0" u="none" strike="noStrike" dirty="0">
                          <a:solidFill>
                            <a:srgbClr val="FFFFFF"/>
                          </a:solidFill>
                          <a:effectLst/>
                          <a:latin typeface="Calibri"/>
                        </a:rPr>
                        <a:t>CA</a:t>
                      </a:r>
                    </a:p>
                  </a:txBody>
                  <a:tcPr marL="0" marR="0" marT="0" marB="0">
                    <a:lnL>
                      <a:noFill/>
                    </a:lnL>
                    <a:lnR>
                      <a:noFill/>
                    </a:lnR>
                    <a:lnT>
                      <a:noFill/>
                    </a:lnT>
                    <a:lnB>
                      <a:noFill/>
                    </a:lnB>
                    <a:solidFill>
                      <a:srgbClr val="002060"/>
                    </a:solidFill>
                  </a:tcPr>
                </a:tc>
                <a:tc>
                  <a:txBody>
                    <a:bodyPr/>
                    <a:lstStyle/>
                    <a:p>
                      <a:pPr algn="ctr" rtl="0" fontAlgn="t"/>
                      <a:r>
                        <a:rPr lang="en-US" sz="900" b="1" i="0" u="none" strike="noStrike" dirty="0">
                          <a:solidFill>
                            <a:srgbClr val="FFFFFF"/>
                          </a:solidFill>
                          <a:effectLst/>
                          <a:latin typeface="Calibri"/>
                        </a:rPr>
                        <a:t>AU</a:t>
                      </a:r>
                    </a:p>
                  </a:txBody>
                  <a:tcPr marL="0" marR="0" marT="0" marB="0">
                    <a:lnL>
                      <a:noFill/>
                    </a:lnL>
                    <a:lnR>
                      <a:noFill/>
                    </a:lnR>
                    <a:lnT>
                      <a:noFill/>
                    </a:lnT>
                    <a:lnB>
                      <a:noFill/>
                    </a:lnB>
                    <a:solidFill>
                      <a:srgbClr val="002060"/>
                    </a:solidFill>
                  </a:tcPr>
                </a:tc>
                <a:tc>
                  <a:txBody>
                    <a:bodyPr/>
                    <a:lstStyle/>
                    <a:p>
                      <a:pPr algn="ctr" rtl="0" fontAlgn="t"/>
                      <a:r>
                        <a:rPr lang="en-US" sz="900" b="1" i="0" u="none" strike="noStrike" dirty="0">
                          <a:solidFill>
                            <a:srgbClr val="FFFFFF"/>
                          </a:solidFill>
                          <a:effectLst/>
                          <a:latin typeface="Calibri"/>
                        </a:rPr>
                        <a:t>IN</a:t>
                      </a:r>
                    </a:p>
                  </a:txBody>
                  <a:tcPr marL="0" marR="0" marT="0" marB="0">
                    <a:lnL>
                      <a:noFill/>
                    </a:lnL>
                    <a:lnR>
                      <a:noFill/>
                    </a:lnR>
                    <a:lnT>
                      <a:noFill/>
                    </a:lnT>
                    <a:lnB>
                      <a:noFill/>
                    </a:lnB>
                    <a:solidFill>
                      <a:srgbClr val="002060"/>
                    </a:solidFill>
                  </a:tcPr>
                </a:tc>
                <a:tc>
                  <a:txBody>
                    <a:bodyPr/>
                    <a:lstStyle/>
                    <a:p>
                      <a:pPr algn="ctr" rtl="0" fontAlgn="t"/>
                      <a:r>
                        <a:rPr lang="en-US" sz="900" b="1" i="0" u="none" strike="noStrike" dirty="0">
                          <a:solidFill>
                            <a:srgbClr val="FFFFFF"/>
                          </a:solidFill>
                          <a:effectLst/>
                          <a:latin typeface="Calibri"/>
                        </a:rPr>
                        <a:t>JP</a:t>
                      </a:r>
                    </a:p>
                  </a:txBody>
                  <a:tcPr marL="0" marR="0" marT="0" marB="0">
                    <a:lnL>
                      <a:noFill/>
                    </a:lnL>
                    <a:lnR>
                      <a:noFill/>
                    </a:lnR>
                    <a:lnT>
                      <a:noFill/>
                    </a:lnT>
                    <a:lnB>
                      <a:noFill/>
                    </a:lnB>
                    <a:solidFill>
                      <a:srgbClr val="002060"/>
                    </a:solidFill>
                  </a:tcPr>
                </a:tc>
                <a:tc>
                  <a:txBody>
                    <a:bodyPr/>
                    <a:lstStyle/>
                    <a:p>
                      <a:pPr algn="ctr" rtl="0" fontAlgn="t"/>
                      <a:r>
                        <a:rPr lang="en-US" sz="900" b="1" i="0" u="none" strike="noStrike" dirty="0">
                          <a:solidFill>
                            <a:srgbClr val="FFFFFF"/>
                          </a:solidFill>
                          <a:effectLst/>
                          <a:latin typeface="Calibri"/>
                        </a:rPr>
                        <a:t>MY</a:t>
                      </a:r>
                    </a:p>
                  </a:txBody>
                  <a:tcPr marL="0" marR="0" marT="0" marB="0">
                    <a:lnL>
                      <a:noFill/>
                    </a:lnL>
                    <a:lnR>
                      <a:noFill/>
                    </a:lnR>
                    <a:lnT>
                      <a:noFill/>
                    </a:lnT>
                    <a:lnB>
                      <a:noFill/>
                    </a:lnB>
                    <a:solidFill>
                      <a:srgbClr val="002060"/>
                    </a:solidFill>
                  </a:tcPr>
                </a:tc>
                <a:tc>
                  <a:txBody>
                    <a:bodyPr/>
                    <a:lstStyle/>
                    <a:p>
                      <a:pPr algn="ctr" rtl="0" fontAlgn="t"/>
                      <a:r>
                        <a:rPr lang="en-US" sz="900" b="1" i="0" u="none" strike="noStrike" dirty="0">
                          <a:solidFill>
                            <a:srgbClr val="FFFFFF"/>
                          </a:solidFill>
                          <a:effectLst/>
                          <a:latin typeface="Calibri"/>
                        </a:rPr>
                        <a:t>SG</a:t>
                      </a:r>
                    </a:p>
                  </a:txBody>
                  <a:tcPr marL="0" marR="0" marT="0" marB="0">
                    <a:lnL>
                      <a:noFill/>
                    </a:lnL>
                    <a:lnR>
                      <a:noFill/>
                    </a:lnR>
                    <a:lnT>
                      <a:noFill/>
                    </a:lnT>
                    <a:lnB>
                      <a:noFill/>
                    </a:lnB>
                    <a:solidFill>
                      <a:srgbClr val="002060"/>
                    </a:solidFill>
                  </a:tcPr>
                </a:tc>
                <a:tc>
                  <a:txBody>
                    <a:bodyPr/>
                    <a:lstStyle/>
                    <a:p>
                      <a:pPr algn="ctr" rtl="0" fontAlgn="t"/>
                      <a:r>
                        <a:rPr lang="en-US" sz="900" b="1" i="0" u="none" strike="noStrike" dirty="0">
                          <a:solidFill>
                            <a:srgbClr val="FFFFFF"/>
                          </a:solidFill>
                          <a:effectLst/>
                          <a:latin typeface="Calibri"/>
                        </a:rPr>
                        <a:t>CZ</a:t>
                      </a:r>
                    </a:p>
                  </a:txBody>
                  <a:tcPr marL="0" marR="0" marT="0" marB="0">
                    <a:lnL>
                      <a:noFill/>
                    </a:lnL>
                    <a:lnR>
                      <a:noFill/>
                    </a:lnR>
                    <a:lnT>
                      <a:noFill/>
                    </a:lnT>
                    <a:lnB>
                      <a:noFill/>
                    </a:lnB>
                    <a:solidFill>
                      <a:srgbClr val="002060"/>
                    </a:solidFill>
                  </a:tcPr>
                </a:tc>
                <a:tc>
                  <a:txBody>
                    <a:bodyPr/>
                    <a:lstStyle/>
                    <a:p>
                      <a:pPr algn="ctr" rtl="0" fontAlgn="t"/>
                      <a:r>
                        <a:rPr lang="en-US" sz="900" b="1" i="0" u="none" strike="noStrike" dirty="0">
                          <a:solidFill>
                            <a:srgbClr val="FFFFFF"/>
                          </a:solidFill>
                          <a:effectLst/>
                          <a:latin typeface="Calibri"/>
                        </a:rPr>
                        <a:t>PL</a:t>
                      </a:r>
                    </a:p>
                  </a:txBody>
                  <a:tcPr marL="0" marR="0" marT="0" marB="0">
                    <a:lnL>
                      <a:noFill/>
                    </a:lnL>
                    <a:lnR>
                      <a:noFill/>
                    </a:lnR>
                    <a:lnT>
                      <a:noFill/>
                    </a:lnT>
                    <a:lnB>
                      <a:noFill/>
                    </a:lnB>
                    <a:solidFill>
                      <a:srgbClr val="002060"/>
                    </a:solidFill>
                  </a:tcPr>
                </a:tc>
                <a:tc>
                  <a:txBody>
                    <a:bodyPr/>
                    <a:lstStyle/>
                    <a:p>
                      <a:pPr algn="ctr" rtl="0" fontAlgn="t"/>
                      <a:r>
                        <a:rPr lang="en-US" sz="900" b="1" i="0" u="none" strike="noStrike" dirty="0">
                          <a:solidFill>
                            <a:srgbClr val="FFFFFF"/>
                          </a:solidFill>
                          <a:effectLst/>
                          <a:latin typeface="Calibri"/>
                        </a:rPr>
                        <a:t>RU</a:t>
                      </a:r>
                    </a:p>
                  </a:txBody>
                  <a:tcPr marL="0" marR="0" marT="0" marB="0">
                    <a:lnL>
                      <a:noFill/>
                    </a:lnL>
                    <a:lnR>
                      <a:noFill/>
                    </a:lnR>
                    <a:lnT>
                      <a:noFill/>
                    </a:lnT>
                    <a:lnB>
                      <a:noFill/>
                    </a:lnB>
                    <a:solidFill>
                      <a:srgbClr val="002060"/>
                    </a:solidFill>
                  </a:tcPr>
                </a:tc>
                <a:tc>
                  <a:txBody>
                    <a:bodyPr/>
                    <a:lstStyle/>
                    <a:p>
                      <a:pPr algn="ctr" rtl="0" fontAlgn="t"/>
                      <a:r>
                        <a:rPr lang="en-US" sz="900" b="1" i="0" u="none" strike="noStrike" dirty="0">
                          <a:solidFill>
                            <a:srgbClr val="FFFFFF"/>
                          </a:solidFill>
                          <a:effectLst/>
                          <a:latin typeface="Calibri"/>
                        </a:rPr>
                        <a:t>CN</a:t>
                      </a:r>
                    </a:p>
                  </a:txBody>
                  <a:tcPr marL="0" marR="0" marT="0" marB="0">
                    <a:lnL>
                      <a:noFill/>
                    </a:lnL>
                    <a:lnR>
                      <a:noFill/>
                    </a:lnR>
                    <a:lnT>
                      <a:noFill/>
                    </a:lnT>
                    <a:lnB>
                      <a:noFill/>
                    </a:lnB>
                    <a:solidFill>
                      <a:srgbClr val="002060"/>
                    </a:solidFill>
                  </a:tcPr>
                </a:tc>
                <a:tc>
                  <a:txBody>
                    <a:bodyPr/>
                    <a:lstStyle/>
                    <a:p>
                      <a:pPr algn="ctr" rtl="0" fontAlgn="t"/>
                      <a:r>
                        <a:rPr lang="en-US" sz="900" b="1" i="0" u="none" strike="noStrike" dirty="0">
                          <a:solidFill>
                            <a:srgbClr val="FFFFFF"/>
                          </a:solidFill>
                          <a:effectLst/>
                          <a:latin typeface="Calibri"/>
                        </a:rPr>
                        <a:t>AR</a:t>
                      </a:r>
                    </a:p>
                  </a:txBody>
                  <a:tcPr marL="0" marR="0" marT="0" marB="0">
                    <a:lnL>
                      <a:noFill/>
                    </a:lnL>
                    <a:lnR>
                      <a:noFill/>
                    </a:lnR>
                    <a:lnT>
                      <a:noFill/>
                    </a:lnT>
                    <a:lnB>
                      <a:noFill/>
                    </a:lnB>
                    <a:solidFill>
                      <a:srgbClr val="002060"/>
                    </a:solidFill>
                  </a:tcPr>
                </a:tc>
                <a:tc>
                  <a:txBody>
                    <a:bodyPr/>
                    <a:lstStyle/>
                    <a:p>
                      <a:pPr algn="ctr" rtl="0" fontAlgn="t"/>
                      <a:r>
                        <a:rPr lang="en-US" sz="900" b="1" i="0" u="none" strike="noStrike" dirty="0">
                          <a:solidFill>
                            <a:srgbClr val="FFFFFF"/>
                          </a:solidFill>
                          <a:effectLst/>
                          <a:latin typeface="Calibri"/>
                        </a:rPr>
                        <a:t>BR</a:t>
                      </a:r>
                    </a:p>
                  </a:txBody>
                  <a:tcPr marL="0" marR="0" marT="0" marB="0">
                    <a:lnL>
                      <a:noFill/>
                    </a:lnL>
                    <a:lnR>
                      <a:noFill/>
                    </a:lnR>
                    <a:lnT>
                      <a:noFill/>
                    </a:lnT>
                    <a:lnB>
                      <a:noFill/>
                    </a:lnB>
                    <a:solidFill>
                      <a:srgbClr val="002060"/>
                    </a:solidFill>
                  </a:tcPr>
                </a:tc>
                <a:tc>
                  <a:txBody>
                    <a:bodyPr/>
                    <a:lstStyle/>
                    <a:p>
                      <a:pPr algn="ctr" rtl="0" fontAlgn="t"/>
                      <a:r>
                        <a:rPr lang="en-US" sz="900" b="1" i="0" u="none" strike="noStrike" dirty="0">
                          <a:solidFill>
                            <a:srgbClr val="FFFFFF"/>
                          </a:solidFill>
                          <a:effectLst/>
                          <a:latin typeface="Calibri"/>
                        </a:rPr>
                        <a:t>EG</a:t>
                      </a:r>
                    </a:p>
                  </a:txBody>
                  <a:tcPr marL="0" marR="0" marT="0" marB="0">
                    <a:lnL>
                      <a:noFill/>
                    </a:lnL>
                    <a:lnR>
                      <a:noFill/>
                    </a:lnR>
                    <a:lnT>
                      <a:noFill/>
                    </a:lnT>
                    <a:lnB>
                      <a:noFill/>
                    </a:lnB>
                    <a:solidFill>
                      <a:srgbClr val="002060"/>
                    </a:solidFill>
                  </a:tcPr>
                </a:tc>
                <a:tc>
                  <a:txBody>
                    <a:bodyPr/>
                    <a:lstStyle/>
                    <a:p>
                      <a:pPr algn="ctr" rtl="0" fontAlgn="t"/>
                      <a:r>
                        <a:rPr lang="en-US" sz="900" b="1" i="0" u="none" strike="noStrike" dirty="0">
                          <a:solidFill>
                            <a:srgbClr val="FFFFFF"/>
                          </a:solidFill>
                          <a:effectLst/>
                          <a:latin typeface="Calibri"/>
                        </a:rPr>
                        <a:t>MA</a:t>
                      </a:r>
                    </a:p>
                  </a:txBody>
                  <a:tcPr marL="0" marR="0" marT="0" marB="0">
                    <a:lnL>
                      <a:noFill/>
                    </a:lnL>
                    <a:lnR>
                      <a:noFill/>
                    </a:lnR>
                    <a:lnT>
                      <a:noFill/>
                    </a:lnT>
                    <a:lnB>
                      <a:noFill/>
                    </a:lnB>
                    <a:solidFill>
                      <a:srgbClr val="002060"/>
                    </a:solidFill>
                  </a:tcPr>
                </a:tc>
                <a:tc>
                  <a:txBody>
                    <a:bodyPr/>
                    <a:lstStyle/>
                    <a:p>
                      <a:pPr algn="ctr" rtl="0" fontAlgn="t"/>
                      <a:r>
                        <a:rPr lang="en-US" sz="900" b="1" i="0" u="none" strike="noStrike" dirty="0">
                          <a:solidFill>
                            <a:srgbClr val="FFFFFF"/>
                          </a:solidFill>
                          <a:effectLst/>
                          <a:latin typeface="Calibri"/>
                        </a:rPr>
                        <a:t>PK</a:t>
                      </a:r>
                    </a:p>
                  </a:txBody>
                  <a:tcPr marL="0" marR="0" marT="0" marB="0">
                    <a:lnL>
                      <a:noFill/>
                    </a:lnL>
                    <a:lnR>
                      <a:noFill/>
                    </a:lnR>
                    <a:lnT>
                      <a:noFill/>
                    </a:lnT>
                    <a:lnB>
                      <a:noFill/>
                    </a:lnB>
                    <a:solidFill>
                      <a:srgbClr val="002060"/>
                    </a:solidFill>
                  </a:tcPr>
                </a:tc>
                <a:tc>
                  <a:txBody>
                    <a:bodyPr/>
                    <a:lstStyle/>
                    <a:p>
                      <a:pPr algn="ctr" rtl="0" fontAlgn="t"/>
                      <a:r>
                        <a:rPr lang="en-US" sz="900" b="1" i="0" u="none" strike="noStrike" dirty="0">
                          <a:solidFill>
                            <a:srgbClr val="FFFFFF"/>
                          </a:solidFill>
                          <a:effectLst/>
                          <a:latin typeface="Calibri"/>
                        </a:rPr>
                        <a:t>QA</a:t>
                      </a:r>
                    </a:p>
                  </a:txBody>
                  <a:tcPr marL="0" marR="0" marT="0" marB="0">
                    <a:lnL>
                      <a:noFill/>
                    </a:lnL>
                    <a:lnR>
                      <a:noFill/>
                    </a:lnR>
                    <a:lnT>
                      <a:noFill/>
                    </a:lnT>
                    <a:lnB>
                      <a:noFill/>
                    </a:lnB>
                    <a:solidFill>
                      <a:srgbClr val="002060"/>
                    </a:solidFill>
                  </a:tcPr>
                </a:tc>
                <a:tc>
                  <a:txBody>
                    <a:bodyPr/>
                    <a:lstStyle/>
                    <a:p>
                      <a:pPr algn="ctr" rtl="0" fontAlgn="t"/>
                      <a:r>
                        <a:rPr lang="en-US" sz="900" b="1" i="0" u="none" strike="noStrike" dirty="0">
                          <a:solidFill>
                            <a:srgbClr val="FFFFFF"/>
                          </a:solidFill>
                          <a:effectLst/>
                          <a:latin typeface="Calibri"/>
                        </a:rPr>
                        <a:t>TR</a:t>
                      </a:r>
                    </a:p>
                  </a:txBody>
                  <a:tcPr marL="0" marR="0" marT="0" marB="0">
                    <a:lnL>
                      <a:noFill/>
                    </a:lnL>
                    <a:lnR>
                      <a:noFill/>
                    </a:lnR>
                    <a:lnT>
                      <a:noFill/>
                    </a:lnT>
                    <a:lnB>
                      <a:noFill/>
                    </a:lnB>
                    <a:solidFill>
                      <a:srgbClr val="002060"/>
                    </a:solidFill>
                  </a:tcPr>
                </a:tc>
                <a:tc>
                  <a:txBody>
                    <a:bodyPr/>
                    <a:lstStyle/>
                    <a:p>
                      <a:pPr algn="ctr" rtl="0" fontAlgn="t"/>
                      <a:r>
                        <a:rPr lang="en-US" sz="900" b="1" i="0" u="none" strike="noStrike" dirty="0">
                          <a:solidFill>
                            <a:srgbClr val="FFFFFF"/>
                          </a:solidFill>
                          <a:effectLst/>
                          <a:latin typeface="Calibri"/>
                        </a:rPr>
                        <a:t>AE</a:t>
                      </a:r>
                    </a:p>
                  </a:txBody>
                  <a:tcPr marL="0" marR="0" marT="0" marB="0">
                    <a:lnL>
                      <a:noFill/>
                    </a:lnL>
                    <a:lnR>
                      <a:noFill/>
                    </a:lnR>
                    <a:lnT>
                      <a:noFill/>
                    </a:lnT>
                    <a:lnB>
                      <a:noFill/>
                    </a:lnB>
                    <a:solidFill>
                      <a:srgbClr val="002060"/>
                    </a:solidFill>
                  </a:tcPr>
                </a:tc>
                <a:tc>
                  <a:txBody>
                    <a:bodyPr/>
                    <a:lstStyle/>
                    <a:p>
                      <a:pPr algn="ctr" rtl="0" fontAlgn="t"/>
                      <a:r>
                        <a:rPr lang="en-US" sz="900" b="1" i="0" u="none" strike="noStrike" dirty="0">
                          <a:solidFill>
                            <a:srgbClr val="FFFFFF"/>
                          </a:solidFill>
                          <a:effectLst/>
                          <a:latin typeface="Calibri"/>
                        </a:rPr>
                        <a:t>FR</a:t>
                      </a:r>
                    </a:p>
                  </a:txBody>
                  <a:tcPr marL="0" marR="0" marT="0" marB="0">
                    <a:lnL>
                      <a:noFill/>
                    </a:lnL>
                    <a:lnR>
                      <a:noFill/>
                    </a:lnR>
                    <a:lnT>
                      <a:noFill/>
                    </a:lnT>
                    <a:lnB>
                      <a:noFill/>
                    </a:lnB>
                    <a:solidFill>
                      <a:srgbClr val="002060"/>
                    </a:solidFill>
                  </a:tcPr>
                </a:tc>
                <a:tc>
                  <a:txBody>
                    <a:bodyPr/>
                    <a:lstStyle/>
                    <a:p>
                      <a:pPr algn="ctr" rtl="0" fontAlgn="t"/>
                      <a:r>
                        <a:rPr lang="en-US" sz="900" b="1" i="0" u="none" strike="noStrike" dirty="0">
                          <a:solidFill>
                            <a:srgbClr val="FFFFFF"/>
                          </a:solidFill>
                          <a:effectLst/>
                          <a:latin typeface="Calibri"/>
                        </a:rPr>
                        <a:t>DE</a:t>
                      </a:r>
                    </a:p>
                  </a:txBody>
                  <a:tcPr marL="0" marR="0" marT="0" marB="0">
                    <a:lnL>
                      <a:noFill/>
                    </a:lnL>
                    <a:lnR>
                      <a:noFill/>
                    </a:lnR>
                    <a:lnT>
                      <a:noFill/>
                    </a:lnT>
                    <a:lnB>
                      <a:noFill/>
                    </a:lnB>
                    <a:solidFill>
                      <a:srgbClr val="002060"/>
                    </a:solidFill>
                  </a:tcPr>
                </a:tc>
                <a:tc>
                  <a:txBody>
                    <a:bodyPr/>
                    <a:lstStyle/>
                    <a:p>
                      <a:pPr algn="ctr" rtl="0" fontAlgn="t"/>
                      <a:r>
                        <a:rPr lang="en-US" sz="900" b="1" i="0" u="none" strike="noStrike" dirty="0">
                          <a:solidFill>
                            <a:srgbClr val="FFFFFF"/>
                          </a:solidFill>
                          <a:effectLst/>
                          <a:latin typeface="Calibri"/>
                        </a:rPr>
                        <a:t>IT</a:t>
                      </a:r>
                    </a:p>
                  </a:txBody>
                  <a:tcPr marL="0" marR="0" marT="0" marB="0">
                    <a:lnL>
                      <a:noFill/>
                    </a:lnL>
                    <a:lnR>
                      <a:noFill/>
                    </a:lnR>
                    <a:lnT>
                      <a:noFill/>
                    </a:lnT>
                    <a:lnB>
                      <a:noFill/>
                    </a:lnB>
                    <a:solidFill>
                      <a:srgbClr val="002060"/>
                    </a:solidFill>
                  </a:tcPr>
                </a:tc>
                <a:tc>
                  <a:txBody>
                    <a:bodyPr/>
                    <a:lstStyle/>
                    <a:p>
                      <a:pPr algn="ctr" rtl="0" fontAlgn="t"/>
                      <a:r>
                        <a:rPr lang="en-US" sz="900" b="1" i="0" u="none" strike="noStrike" dirty="0">
                          <a:solidFill>
                            <a:srgbClr val="FFFFFF"/>
                          </a:solidFill>
                          <a:effectLst/>
                          <a:latin typeface="Calibri"/>
                        </a:rPr>
                        <a:t>NO</a:t>
                      </a:r>
                    </a:p>
                  </a:txBody>
                  <a:tcPr marL="0" marR="0" marT="0" marB="0">
                    <a:lnL>
                      <a:noFill/>
                    </a:lnL>
                    <a:lnR>
                      <a:noFill/>
                    </a:lnR>
                    <a:lnT>
                      <a:noFill/>
                    </a:lnT>
                    <a:lnB>
                      <a:noFill/>
                    </a:lnB>
                    <a:solidFill>
                      <a:srgbClr val="002060"/>
                    </a:solidFill>
                  </a:tcPr>
                </a:tc>
                <a:tc>
                  <a:txBody>
                    <a:bodyPr/>
                    <a:lstStyle/>
                    <a:p>
                      <a:pPr algn="ctr" rtl="0" fontAlgn="t"/>
                      <a:r>
                        <a:rPr lang="en-US" sz="900" b="1" i="0" u="none" strike="noStrike" dirty="0">
                          <a:solidFill>
                            <a:srgbClr val="FFFFFF"/>
                          </a:solidFill>
                          <a:effectLst/>
                          <a:latin typeface="Calibri"/>
                        </a:rPr>
                        <a:t>ES</a:t>
                      </a:r>
                    </a:p>
                  </a:txBody>
                  <a:tcPr marL="0" marR="0" marT="0" marB="0">
                    <a:lnL>
                      <a:noFill/>
                    </a:lnL>
                    <a:lnR>
                      <a:noFill/>
                    </a:lnR>
                    <a:lnT>
                      <a:noFill/>
                    </a:lnT>
                    <a:lnB>
                      <a:noFill/>
                    </a:lnB>
                    <a:solidFill>
                      <a:srgbClr val="002060"/>
                    </a:solidFill>
                  </a:tcPr>
                </a:tc>
                <a:tc>
                  <a:txBody>
                    <a:bodyPr/>
                    <a:lstStyle/>
                    <a:p>
                      <a:pPr algn="ctr" rtl="0" fontAlgn="t"/>
                      <a:r>
                        <a:rPr lang="en-US" sz="900" b="1" i="0" u="none" strike="noStrike" dirty="0">
                          <a:solidFill>
                            <a:srgbClr val="FFFFFF"/>
                          </a:solidFill>
                          <a:effectLst/>
                          <a:latin typeface="Calibri"/>
                        </a:rPr>
                        <a:t>UK</a:t>
                      </a:r>
                    </a:p>
                  </a:txBody>
                  <a:tcPr marL="0" marR="0" marT="0" marB="0">
                    <a:lnL>
                      <a:noFill/>
                    </a:lnL>
                    <a:lnR>
                      <a:noFill/>
                    </a:lnR>
                    <a:lnT>
                      <a:noFill/>
                    </a:lnT>
                    <a:lnB>
                      <a:noFill/>
                    </a:lnB>
                    <a:solidFill>
                      <a:srgbClr val="002060"/>
                    </a:solidFill>
                  </a:tcPr>
                </a:tc>
              </a:tr>
              <a:tr h="370112">
                <a:tc>
                  <a:txBody>
                    <a:bodyPr/>
                    <a:lstStyle/>
                    <a:p>
                      <a:pPr algn="l" fontAlgn="t"/>
                      <a:r>
                        <a:rPr lang="en-US" sz="900" b="0" i="0" u="none" strike="noStrike" dirty="0">
                          <a:solidFill>
                            <a:srgbClr val="FFFFFF"/>
                          </a:solidFill>
                          <a:effectLst/>
                          <a:latin typeface="Calibri"/>
                        </a:rPr>
                        <a:t>Has a formal written policy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t"/>
                      <a:r>
                        <a:rPr lang="en-US" sz="900" b="0" i="0" u="none" strike="noStrike" dirty="0">
                          <a:solidFill>
                            <a:srgbClr val="000000"/>
                          </a:solidFill>
                          <a:effectLst/>
                          <a:latin typeface="Calibri"/>
                        </a:rPr>
                        <a:t>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Calibri"/>
                        </a:rPr>
                        <a:t>21%</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FBB7BA"/>
                    </a:solidFill>
                  </a:tcPr>
                </a:tc>
                <a:tc>
                  <a:txBody>
                    <a:bodyPr/>
                    <a:lstStyle/>
                    <a:p>
                      <a:pPr algn="ctr" fontAlgn="ctr"/>
                      <a:r>
                        <a:rPr lang="en-US" sz="900" b="0" i="0" u="none" strike="noStrike" dirty="0">
                          <a:solidFill>
                            <a:srgbClr val="000000"/>
                          </a:solidFill>
                          <a:effectLst/>
                          <a:latin typeface="Calibri"/>
                        </a:rPr>
                        <a:t>20%</a:t>
                      </a:r>
                    </a:p>
                  </a:txBody>
                  <a:tcPr marL="0" marR="0" marT="0" marB="0" anchor="ctr">
                    <a:lnL>
                      <a:noFill/>
                    </a:lnL>
                    <a:lnR>
                      <a:noFill/>
                    </a:lnR>
                    <a:lnT>
                      <a:noFill/>
                    </a:lnT>
                    <a:lnB>
                      <a:noFill/>
                    </a:lnB>
                    <a:solidFill>
                      <a:srgbClr val="FBBABC"/>
                    </a:solidFill>
                  </a:tcPr>
                </a:tc>
                <a:tc>
                  <a:txBody>
                    <a:bodyPr/>
                    <a:lstStyle/>
                    <a:p>
                      <a:pPr algn="ctr" fontAlgn="ctr"/>
                      <a:r>
                        <a:rPr lang="en-US" sz="900" b="0" i="0" u="none" strike="noStrike" dirty="0">
                          <a:solidFill>
                            <a:srgbClr val="000000"/>
                          </a:solidFill>
                          <a:effectLst/>
                          <a:latin typeface="Calibri"/>
                        </a:rPr>
                        <a:t>23%</a:t>
                      </a:r>
                    </a:p>
                  </a:txBody>
                  <a:tcPr marL="0" marR="0" marT="0" marB="0" anchor="ctr">
                    <a:lnL>
                      <a:noFill/>
                    </a:lnL>
                    <a:lnR>
                      <a:noFill/>
                    </a:lnR>
                    <a:lnT>
                      <a:noFill/>
                    </a:lnT>
                    <a:lnB>
                      <a:noFill/>
                    </a:lnB>
                    <a:solidFill>
                      <a:srgbClr val="FAB2B4"/>
                    </a:solidFill>
                  </a:tcPr>
                </a:tc>
                <a:tc>
                  <a:txBody>
                    <a:bodyPr/>
                    <a:lstStyle/>
                    <a:p>
                      <a:pPr algn="ctr" fontAlgn="ctr"/>
                      <a:r>
                        <a:rPr lang="en-US" sz="900" b="0" i="0" u="none" strike="noStrike" dirty="0">
                          <a:solidFill>
                            <a:srgbClr val="000000"/>
                          </a:solidFill>
                          <a:effectLst/>
                          <a:latin typeface="Calibri"/>
                        </a:rPr>
                        <a:t>11%</a:t>
                      </a:r>
                    </a:p>
                  </a:txBody>
                  <a:tcPr marL="0" marR="0" marT="0" marB="0" anchor="ctr">
                    <a:lnL>
                      <a:noFill/>
                    </a:lnL>
                    <a:lnR>
                      <a:noFill/>
                    </a:lnR>
                    <a:lnT>
                      <a:noFill/>
                    </a:lnT>
                    <a:lnB>
                      <a:noFill/>
                    </a:lnB>
                    <a:solidFill>
                      <a:srgbClr val="FBD3D6"/>
                    </a:solidFill>
                  </a:tcPr>
                </a:tc>
                <a:tc>
                  <a:txBody>
                    <a:bodyPr/>
                    <a:lstStyle/>
                    <a:p>
                      <a:pPr algn="ctr" fontAlgn="ctr"/>
                      <a:r>
                        <a:rPr lang="en-US" sz="900" b="0" i="0" u="none" strike="noStrike" dirty="0">
                          <a:solidFill>
                            <a:srgbClr val="000000"/>
                          </a:solidFill>
                          <a:effectLst/>
                          <a:latin typeface="Calibri"/>
                        </a:rPr>
                        <a:t>-10%</a:t>
                      </a:r>
                    </a:p>
                  </a:txBody>
                  <a:tcPr marL="0" marR="0" marT="0" marB="0" anchor="ctr">
                    <a:lnL>
                      <a:noFill/>
                    </a:lnL>
                    <a:lnR>
                      <a:noFill/>
                    </a:lnR>
                    <a:lnT>
                      <a:noFill/>
                    </a:lnT>
                    <a:lnB>
                      <a:noFill/>
                    </a:lnB>
                    <a:solidFill>
                      <a:srgbClr val="D5E0F1"/>
                    </a:solidFill>
                  </a:tcPr>
                </a:tc>
                <a:tc>
                  <a:txBody>
                    <a:bodyPr/>
                    <a:lstStyle/>
                    <a:p>
                      <a:pPr algn="ctr" fontAlgn="ctr"/>
                      <a:r>
                        <a:rPr lang="en-US" sz="900" b="0" i="0" u="none" strike="noStrike" dirty="0">
                          <a:solidFill>
                            <a:srgbClr val="000000"/>
                          </a:solidFill>
                          <a:effectLst/>
                          <a:latin typeface="Calibri"/>
                        </a:rPr>
                        <a:t>-12%</a:t>
                      </a:r>
                    </a:p>
                  </a:txBody>
                  <a:tcPr marL="0" marR="0" marT="0" marB="0" anchor="ctr">
                    <a:lnL>
                      <a:noFill/>
                    </a:lnL>
                    <a:lnR>
                      <a:noFill/>
                    </a:lnR>
                    <a:lnT>
                      <a:noFill/>
                    </a:lnT>
                    <a:lnB>
                      <a:noFill/>
                    </a:lnB>
                    <a:solidFill>
                      <a:srgbClr val="C8D7EC"/>
                    </a:solidFill>
                  </a:tcPr>
                </a:tc>
                <a:tc>
                  <a:txBody>
                    <a:bodyPr/>
                    <a:lstStyle/>
                    <a:p>
                      <a:pPr algn="ctr" fontAlgn="ctr"/>
                      <a:r>
                        <a:rPr lang="en-US" sz="900" b="0" i="0" u="none" strike="noStrike" dirty="0">
                          <a:solidFill>
                            <a:srgbClr val="000000"/>
                          </a:solidFill>
                          <a:effectLst/>
                          <a:latin typeface="Calibri"/>
                        </a:rPr>
                        <a:t>-1%</a:t>
                      </a:r>
                    </a:p>
                  </a:txBody>
                  <a:tcPr marL="0" marR="0" marT="0" marB="0" anchor="ctr">
                    <a:lnL>
                      <a:noFill/>
                    </a:lnL>
                    <a:lnR>
                      <a:noFill/>
                    </a:lnR>
                    <a:lnT>
                      <a:noFill/>
                    </a:lnT>
                    <a:lnB>
                      <a:noFill/>
                    </a:lnB>
                    <a:solidFill>
                      <a:srgbClr val="FCF4F7"/>
                    </a:solidFill>
                  </a:tcPr>
                </a:tc>
                <a:tc>
                  <a:txBody>
                    <a:bodyPr/>
                    <a:lstStyle/>
                    <a:p>
                      <a:pPr algn="ctr" fontAlgn="ctr"/>
                      <a:r>
                        <a:rPr lang="en-US" sz="900" b="0" i="0" u="none" strike="noStrike" dirty="0">
                          <a:solidFill>
                            <a:srgbClr val="000000"/>
                          </a:solidFill>
                          <a:effectLst/>
                          <a:latin typeface="Calibri"/>
                        </a:rPr>
                        <a:t>-9%</a:t>
                      </a:r>
                    </a:p>
                  </a:txBody>
                  <a:tcPr marL="0" marR="0" marT="0" marB="0" anchor="ctr">
                    <a:lnL>
                      <a:noFill/>
                    </a:lnL>
                    <a:lnR>
                      <a:noFill/>
                    </a:lnR>
                    <a:lnT>
                      <a:noFill/>
                    </a:lnT>
                    <a:lnB>
                      <a:noFill/>
                    </a:lnB>
                    <a:solidFill>
                      <a:srgbClr val="DBE5F3"/>
                    </a:solidFill>
                  </a:tcPr>
                </a:tc>
                <a:tc>
                  <a:txBody>
                    <a:bodyPr/>
                    <a:lstStyle/>
                    <a:p>
                      <a:pPr algn="ctr" fontAlgn="ctr"/>
                      <a:r>
                        <a:rPr lang="en-US" sz="900" b="0" i="0" u="none" strike="noStrike" dirty="0">
                          <a:solidFill>
                            <a:srgbClr val="000000"/>
                          </a:solidFill>
                          <a:effectLst/>
                          <a:latin typeface="Calibri"/>
                        </a:rPr>
                        <a:t>-5%</a:t>
                      </a:r>
                    </a:p>
                  </a:txBody>
                  <a:tcPr marL="0" marR="0" marT="0" marB="0" anchor="ctr">
                    <a:lnL>
                      <a:noFill/>
                    </a:lnL>
                    <a:lnR>
                      <a:noFill/>
                    </a:lnR>
                    <a:lnT>
                      <a:noFill/>
                    </a:lnT>
                    <a:lnB>
                      <a:noFill/>
                    </a:lnB>
                    <a:solidFill>
                      <a:srgbClr val="F5F7FC"/>
                    </a:solidFill>
                  </a:tcPr>
                </a:tc>
                <a:tc>
                  <a:txBody>
                    <a:bodyPr/>
                    <a:lstStyle/>
                    <a:p>
                      <a:pPr algn="ctr" fontAlgn="ctr"/>
                      <a:r>
                        <a:rPr lang="en-US" sz="900" b="0" i="0" u="none" strike="noStrike" dirty="0">
                          <a:solidFill>
                            <a:srgbClr val="000000"/>
                          </a:solidFill>
                          <a:effectLst/>
                          <a:latin typeface="Calibri"/>
                        </a:rPr>
                        <a:t>-12%</a:t>
                      </a:r>
                    </a:p>
                  </a:txBody>
                  <a:tcPr marL="0" marR="0" marT="0" marB="0" anchor="ctr">
                    <a:lnL>
                      <a:noFill/>
                    </a:lnL>
                    <a:lnR>
                      <a:noFill/>
                    </a:lnR>
                    <a:lnT>
                      <a:noFill/>
                    </a:lnT>
                    <a:lnB>
                      <a:noFill/>
                    </a:lnB>
                    <a:solidFill>
                      <a:srgbClr val="C8D7EC"/>
                    </a:solidFill>
                  </a:tcPr>
                </a:tc>
                <a:tc>
                  <a:txBody>
                    <a:bodyPr/>
                    <a:lstStyle/>
                    <a:p>
                      <a:pPr algn="ctr" fontAlgn="ctr"/>
                      <a:r>
                        <a:rPr lang="en-US" sz="900" b="0" i="0" u="none" strike="noStrike" dirty="0">
                          <a:solidFill>
                            <a:srgbClr val="000000"/>
                          </a:solidFill>
                          <a:effectLst/>
                          <a:latin typeface="Calibri"/>
                        </a:rPr>
                        <a:t>8%</a:t>
                      </a:r>
                    </a:p>
                  </a:txBody>
                  <a:tcPr marL="0" marR="0" marT="0" marB="0" anchor="ctr">
                    <a:lnL>
                      <a:noFill/>
                    </a:lnL>
                    <a:lnR>
                      <a:noFill/>
                    </a:lnR>
                    <a:lnT>
                      <a:noFill/>
                    </a:lnT>
                    <a:lnB>
                      <a:noFill/>
                    </a:lnB>
                    <a:solidFill>
                      <a:srgbClr val="FCDBDE"/>
                    </a:solidFill>
                  </a:tcPr>
                </a:tc>
                <a:tc>
                  <a:txBody>
                    <a:bodyPr/>
                    <a:lstStyle/>
                    <a:p>
                      <a:pPr algn="ctr" fontAlgn="ctr"/>
                      <a:r>
                        <a:rPr lang="en-US" sz="900" b="0" i="0" u="none" strike="noStrike" dirty="0">
                          <a:solidFill>
                            <a:srgbClr val="000000"/>
                          </a:solidFill>
                          <a:effectLst/>
                          <a:latin typeface="Calibri"/>
                        </a:rPr>
                        <a:t>-9%</a:t>
                      </a:r>
                    </a:p>
                  </a:txBody>
                  <a:tcPr marL="0" marR="0" marT="0" marB="0" anchor="ctr">
                    <a:lnL>
                      <a:noFill/>
                    </a:lnL>
                    <a:lnR>
                      <a:noFill/>
                    </a:lnR>
                    <a:lnT>
                      <a:noFill/>
                    </a:lnT>
                    <a:lnB>
                      <a:noFill/>
                    </a:lnB>
                    <a:solidFill>
                      <a:srgbClr val="DBE5F3"/>
                    </a:solidFill>
                  </a:tcPr>
                </a:tc>
                <a:tc>
                  <a:txBody>
                    <a:bodyPr/>
                    <a:lstStyle/>
                    <a:p>
                      <a:pPr algn="ctr" fontAlgn="ctr"/>
                      <a:r>
                        <a:rPr lang="en-US" sz="900" b="0" i="0" u="none" strike="noStrike" dirty="0">
                          <a:solidFill>
                            <a:srgbClr val="000000"/>
                          </a:solidFill>
                          <a:effectLst/>
                          <a:latin typeface="Calibri"/>
                        </a:rPr>
                        <a:t>-4%</a:t>
                      </a:r>
                    </a:p>
                  </a:txBody>
                  <a:tcPr marL="0" marR="0" marT="0" marB="0" anchor="ctr">
                    <a:lnL>
                      <a:noFill/>
                    </a:lnL>
                    <a:lnR>
                      <a:noFill/>
                    </a:lnR>
                    <a:lnT>
                      <a:noFill/>
                    </a:lnT>
                    <a:lnB>
                      <a:noFill/>
                    </a:lnB>
                    <a:solidFill>
                      <a:srgbClr val="FCFCFF"/>
                    </a:solidFill>
                  </a:tcPr>
                </a:tc>
                <a:tc>
                  <a:txBody>
                    <a:bodyPr/>
                    <a:lstStyle/>
                    <a:p>
                      <a:pPr algn="ctr" fontAlgn="ctr"/>
                      <a:r>
                        <a:rPr lang="en-US" sz="900" b="0" i="0" u="none" strike="noStrike" dirty="0">
                          <a:solidFill>
                            <a:srgbClr val="000000"/>
                          </a:solidFill>
                          <a:effectLst/>
                          <a:latin typeface="Calibri"/>
                        </a:rPr>
                        <a:t>-1%</a:t>
                      </a:r>
                    </a:p>
                  </a:txBody>
                  <a:tcPr marL="0" marR="0" marT="0" marB="0" anchor="ctr">
                    <a:lnL>
                      <a:noFill/>
                    </a:lnL>
                    <a:lnR>
                      <a:noFill/>
                    </a:lnR>
                    <a:lnT>
                      <a:noFill/>
                    </a:lnT>
                    <a:lnB>
                      <a:noFill/>
                    </a:lnB>
                    <a:solidFill>
                      <a:srgbClr val="FCF4F7"/>
                    </a:solidFill>
                  </a:tcPr>
                </a:tc>
                <a:tc>
                  <a:txBody>
                    <a:bodyPr/>
                    <a:lstStyle/>
                    <a:p>
                      <a:pPr algn="ctr" fontAlgn="ctr"/>
                      <a:r>
                        <a:rPr lang="en-US" sz="900" b="0" i="0" u="none" strike="noStrike" dirty="0">
                          <a:solidFill>
                            <a:srgbClr val="000000"/>
                          </a:solidFill>
                          <a:effectLst/>
                          <a:latin typeface="Calibri"/>
                        </a:rPr>
                        <a:t>-3%</a:t>
                      </a:r>
                    </a:p>
                  </a:txBody>
                  <a:tcPr marL="0" marR="0" marT="0" marB="0" anchor="ctr">
                    <a:lnL>
                      <a:noFill/>
                    </a:lnL>
                    <a:lnR>
                      <a:noFill/>
                    </a:lnR>
                    <a:lnT>
                      <a:noFill/>
                    </a:lnT>
                    <a:lnB>
                      <a:noFill/>
                    </a:lnB>
                    <a:solidFill>
                      <a:srgbClr val="FCFAFD"/>
                    </a:solidFill>
                  </a:tcPr>
                </a:tc>
                <a:tc>
                  <a:txBody>
                    <a:bodyPr/>
                    <a:lstStyle/>
                    <a:p>
                      <a:pPr algn="ctr" fontAlgn="ctr"/>
                      <a:r>
                        <a:rPr lang="en-US" sz="900" b="0" i="0" u="none" strike="noStrike" dirty="0">
                          <a:solidFill>
                            <a:srgbClr val="000000"/>
                          </a:solidFill>
                          <a:effectLst/>
                          <a:latin typeface="Calibri"/>
                        </a:rPr>
                        <a:t>-13%</a:t>
                      </a:r>
                    </a:p>
                  </a:txBody>
                  <a:tcPr marL="0" marR="0" marT="0" marB="0" anchor="ctr">
                    <a:lnL>
                      <a:noFill/>
                    </a:lnL>
                    <a:lnR>
                      <a:noFill/>
                    </a:lnR>
                    <a:lnT>
                      <a:noFill/>
                    </a:lnT>
                    <a:lnB>
                      <a:noFill/>
                    </a:lnB>
                    <a:solidFill>
                      <a:srgbClr val="C1D2EA"/>
                    </a:solidFill>
                  </a:tcPr>
                </a:tc>
                <a:tc>
                  <a:txBody>
                    <a:bodyPr/>
                    <a:lstStyle/>
                    <a:p>
                      <a:pPr algn="ctr" fontAlgn="ctr"/>
                      <a:r>
                        <a:rPr lang="en-US" sz="900" b="0" i="0" u="none" strike="noStrike" dirty="0">
                          <a:solidFill>
                            <a:srgbClr val="000000"/>
                          </a:solidFill>
                          <a:effectLst/>
                          <a:latin typeface="Calibri"/>
                        </a:rPr>
                        <a:t>25%</a:t>
                      </a:r>
                    </a:p>
                  </a:txBody>
                  <a:tcPr marL="0" marR="0" marT="0" marB="0" anchor="ctr">
                    <a:lnL>
                      <a:noFill/>
                    </a:lnL>
                    <a:lnR>
                      <a:noFill/>
                    </a:lnR>
                    <a:lnT>
                      <a:noFill/>
                    </a:lnT>
                    <a:lnB>
                      <a:noFill/>
                    </a:lnB>
                    <a:solidFill>
                      <a:srgbClr val="FAACAF"/>
                    </a:solidFill>
                  </a:tcPr>
                </a:tc>
                <a:tc>
                  <a:txBody>
                    <a:bodyPr/>
                    <a:lstStyle/>
                    <a:p>
                      <a:pPr algn="ctr" fontAlgn="ctr"/>
                      <a:r>
                        <a:rPr lang="en-US" sz="900" b="0" i="0" u="none" strike="noStrike" dirty="0">
                          <a:solidFill>
                            <a:srgbClr val="000000"/>
                          </a:solidFill>
                          <a:effectLst/>
                          <a:latin typeface="Calibri"/>
                        </a:rPr>
                        <a:t>-15%</a:t>
                      </a:r>
                    </a:p>
                  </a:txBody>
                  <a:tcPr marL="0" marR="0" marT="0" marB="0" anchor="ctr">
                    <a:lnL>
                      <a:noFill/>
                    </a:lnL>
                    <a:lnR>
                      <a:noFill/>
                    </a:lnR>
                    <a:lnT>
                      <a:noFill/>
                    </a:lnT>
                    <a:lnB>
                      <a:noFill/>
                    </a:lnB>
                    <a:solidFill>
                      <a:srgbClr val="B4C9E5"/>
                    </a:solidFill>
                  </a:tcPr>
                </a:tc>
                <a:tc>
                  <a:txBody>
                    <a:bodyPr/>
                    <a:lstStyle/>
                    <a:p>
                      <a:pPr algn="ctr" fontAlgn="ctr"/>
                      <a:r>
                        <a:rPr lang="en-US" sz="900" b="0" i="0" u="none" strike="noStrike" dirty="0">
                          <a:solidFill>
                            <a:srgbClr val="000000"/>
                          </a:solidFill>
                          <a:effectLst/>
                          <a:latin typeface="Calibri"/>
                        </a:rPr>
                        <a:t>-15%</a:t>
                      </a:r>
                    </a:p>
                  </a:txBody>
                  <a:tcPr marL="0" marR="0" marT="0" marB="0" anchor="ctr">
                    <a:lnL>
                      <a:noFill/>
                    </a:lnL>
                    <a:lnR>
                      <a:noFill/>
                    </a:lnR>
                    <a:lnT>
                      <a:noFill/>
                    </a:lnT>
                    <a:lnB>
                      <a:noFill/>
                    </a:lnB>
                    <a:solidFill>
                      <a:srgbClr val="B4C9E5"/>
                    </a:solidFill>
                  </a:tcPr>
                </a:tc>
                <a:tc>
                  <a:txBody>
                    <a:bodyPr/>
                    <a:lstStyle/>
                    <a:p>
                      <a:pPr algn="ctr" fontAlgn="ctr"/>
                      <a:r>
                        <a:rPr lang="en-US" sz="900" b="0" i="0" u="none" strike="noStrike" dirty="0">
                          <a:solidFill>
                            <a:srgbClr val="000000"/>
                          </a:solidFill>
                          <a:effectLst/>
                          <a:latin typeface="Calibri"/>
                        </a:rPr>
                        <a:t>0%</a:t>
                      </a:r>
                    </a:p>
                  </a:txBody>
                  <a:tcPr marL="0" marR="0" marT="0" marB="0" anchor="ctr">
                    <a:lnL>
                      <a:noFill/>
                    </a:lnL>
                    <a:lnR>
                      <a:noFill/>
                    </a:lnR>
                    <a:lnT>
                      <a:noFill/>
                    </a:lnT>
                    <a:lnB>
                      <a:noFill/>
                    </a:lnB>
                    <a:solidFill>
                      <a:srgbClr val="FCF1F4"/>
                    </a:solidFill>
                  </a:tcPr>
                </a:tc>
                <a:tc>
                  <a:txBody>
                    <a:bodyPr/>
                    <a:lstStyle/>
                    <a:p>
                      <a:pPr algn="ctr" fontAlgn="ctr"/>
                      <a:r>
                        <a:rPr lang="en-US" sz="900" b="0" i="0" u="none" strike="noStrike" dirty="0">
                          <a:solidFill>
                            <a:srgbClr val="000000"/>
                          </a:solidFill>
                          <a:effectLst/>
                          <a:latin typeface="Calibri"/>
                        </a:rPr>
                        <a:t>-3%</a:t>
                      </a:r>
                    </a:p>
                  </a:txBody>
                  <a:tcPr marL="0" marR="0" marT="0" marB="0" anchor="ctr">
                    <a:lnL>
                      <a:noFill/>
                    </a:lnL>
                    <a:lnR>
                      <a:noFill/>
                    </a:lnR>
                    <a:lnT>
                      <a:noFill/>
                    </a:lnT>
                    <a:lnB>
                      <a:noFill/>
                    </a:lnB>
                    <a:solidFill>
                      <a:srgbClr val="FCFAFD"/>
                    </a:solidFill>
                  </a:tcPr>
                </a:tc>
                <a:tc>
                  <a:txBody>
                    <a:bodyPr/>
                    <a:lstStyle/>
                    <a:p>
                      <a:pPr algn="ctr" fontAlgn="ctr"/>
                      <a:r>
                        <a:rPr lang="en-US" sz="900" b="0" i="0" u="none" strike="noStrike" dirty="0">
                          <a:solidFill>
                            <a:srgbClr val="000000"/>
                          </a:solidFill>
                          <a:effectLst/>
                          <a:latin typeface="Calibri"/>
                        </a:rPr>
                        <a:t>-6%</a:t>
                      </a:r>
                    </a:p>
                  </a:txBody>
                  <a:tcPr marL="0" marR="0" marT="0" marB="0" anchor="ctr">
                    <a:lnL>
                      <a:noFill/>
                    </a:lnL>
                    <a:lnR>
                      <a:noFill/>
                    </a:lnR>
                    <a:lnT>
                      <a:noFill/>
                    </a:lnT>
                    <a:lnB>
                      <a:noFill/>
                    </a:lnB>
                    <a:solidFill>
                      <a:srgbClr val="EFF2FA"/>
                    </a:solidFill>
                  </a:tcPr>
                </a:tc>
                <a:tc>
                  <a:txBody>
                    <a:bodyPr/>
                    <a:lstStyle/>
                    <a:p>
                      <a:pPr algn="ctr" fontAlgn="ctr"/>
                      <a:r>
                        <a:rPr lang="en-US" sz="900" b="0" i="0" u="none" strike="noStrike" dirty="0">
                          <a:solidFill>
                            <a:srgbClr val="000000"/>
                          </a:solidFill>
                          <a:effectLst/>
                          <a:latin typeface="Calibri"/>
                        </a:rPr>
                        <a:t>19%</a:t>
                      </a:r>
                    </a:p>
                  </a:txBody>
                  <a:tcPr marL="0" marR="0" marT="0" marB="0" anchor="ctr">
                    <a:lnL>
                      <a:noFill/>
                    </a:lnL>
                    <a:lnR>
                      <a:noFill/>
                    </a:lnR>
                    <a:lnT>
                      <a:noFill/>
                    </a:lnT>
                    <a:lnB>
                      <a:noFill/>
                    </a:lnB>
                    <a:solidFill>
                      <a:srgbClr val="FBBDBF"/>
                    </a:solidFill>
                  </a:tcPr>
                </a:tc>
                <a:tc>
                  <a:txBody>
                    <a:bodyPr/>
                    <a:lstStyle/>
                    <a:p>
                      <a:pPr algn="ctr" fontAlgn="ctr"/>
                      <a:r>
                        <a:rPr lang="en-US" sz="900" b="0" i="0" u="none" strike="noStrike" dirty="0">
                          <a:solidFill>
                            <a:srgbClr val="000000"/>
                          </a:solidFill>
                          <a:effectLst/>
                          <a:latin typeface="Calibri"/>
                        </a:rPr>
                        <a:t>-9%</a:t>
                      </a:r>
                    </a:p>
                  </a:txBody>
                  <a:tcPr marL="0" marR="0" marT="0" marB="0" anchor="ctr">
                    <a:lnL>
                      <a:noFill/>
                    </a:lnL>
                    <a:lnR>
                      <a:noFill/>
                    </a:lnR>
                    <a:lnT>
                      <a:noFill/>
                    </a:lnT>
                    <a:lnB>
                      <a:noFill/>
                    </a:lnB>
                    <a:solidFill>
                      <a:srgbClr val="DBE5F3"/>
                    </a:solidFill>
                  </a:tcPr>
                </a:tc>
                <a:tc>
                  <a:txBody>
                    <a:bodyPr/>
                    <a:lstStyle/>
                    <a:p>
                      <a:pPr algn="ctr" fontAlgn="ctr"/>
                      <a:r>
                        <a:rPr lang="en-US" sz="900" b="0" i="0" u="none" strike="noStrike" dirty="0">
                          <a:solidFill>
                            <a:srgbClr val="000000"/>
                          </a:solidFill>
                          <a:effectLst/>
                          <a:latin typeface="Calibri"/>
                        </a:rPr>
                        <a:t>12%</a:t>
                      </a:r>
                    </a:p>
                  </a:txBody>
                  <a:tcPr marL="0" marR="0" marT="0" marB="0" anchor="ctr">
                    <a:lnL>
                      <a:noFill/>
                    </a:lnL>
                    <a:lnR>
                      <a:noFill/>
                    </a:lnR>
                    <a:lnT>
                      <a:noFill/>
                    </a:lnT>
                    <a:lnB>
                      <a:noFill/>
                    </a:lnB>
                    <a:solidFill>
                      <a:srgbClr val="FBD0D3"/>
                    </a:solidFill>
                  </a:tcPr>
                </a:tc>
              </a:tr>
              <a:tr h="718458">
                <a:tc>
                  <a:txBody>
                    <a:bodyPr/>
                    <a:lstStyle/>
                    <a:p>
                      <a:pPr algn="l" fontAlgn="t"/>
                      <a:r>
                        <a:rPr lang="en-US" sz="900" b="0" i="0" u="none" strike="noStrike" dirty="0">
                          <a:solidFill>
                            <a:srgbClr val="FFFFFF"/>
                          </a:solidFill>
                          <a:effectLst/>
                          <a:latin typeface="Calibri"/>
                        </a:rPr>
                        <a:t>Has a separate policy for addressing </a:t>
                      </a:r>
                      <a:r>
                        <a:rPr lang="en-US" sz="900" b="0" i="0" u="none" strike="noStrike" dirty="0" smtClean="0">
                          <a:solidFill>
                            <a:srgbClr val="FFFFFF"/>
                          </a:solidFill>
                          <a:effectLst/>
                          <a:latin typeface="Calibri"/>
                        </a:rPr>
                        <a:t>online bullying </a:t>
                      </a:r>
                      <a:r>
                        <a:rPr lang="en-US" sz="900" b="0" i="0" u="none" strike="noStrike" dirty="0">
                          <a:solidFill>
                            <a:srgbClr val="FFFFFF"/>
                          </a:solidFill>
                          <a:effectLst/>
                          <a:latin typeface="Calibri"/>
                        </a:rPr>
                        <a:t>vs. physical/at-school </a:t>
                      </a:r>
                      <a:r>
                        <a:rPr lang="en-US" sz="900" b="0" i="0" u="none" strike="noStrike" dirty="0" smtClean="0">
                          <a:solidFill>
                            <a:srgbClr val="FFFFFF"/>
                          </a:solidFill>
                          <a:effectLst/>
                          <a:latin typeface="Calibri"/>
                        </a:rPr>
                        <a:t>bullying</a:t>
                      </a:r>
                      <a:endParaRPr lang="en-US" sz="900" b="0" i="0" u="none" strike="noStrike" dirty="0">
                        <a:solidFill>
                          <a:srgbClr val="FFFFFF"/>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t"/>
                      <a:r>
                        <a:rPr lang="en-US" sz="900" b="0" i="0" u="none" strike="noStrike" dirty="0">
                          <a:solidFill>
                            <a:srgbClr val="000000"/>
                          </a:solidFill>
                          <a:effectLst/>
                          <a:latin typeface="Calibri"/>
                        </a:rPr>
                        <a:t>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Calibri"/>
                        </a:rPr>
                        <a:t>13%</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FBCDD0"/>
                    </a:solidFill>
                  </a:tcPr>
                </a:tc>
                <a:tc>
                  <a:txBody>
                    <a:bodyPr/>
                    <a:lstStyle/>
                    <a:p>
                      <a:pPr algn="ctr" fontAlgn="ctr"/>
                      <a:r>
                        <a:rPr lang="en-US" sz="900" b="0" i="0" u="none" strike="noStrike" dirty="0">
                          <a:solidFill>
                            <a:srgbClr val="000000"/>
                          </a:solidFill>
                          <a:effectLst/>
                          <a:latin typeface="Calibri"/>
                        </a:rPr>
                        <a:t>12%</a:t>
                      </a:r>
                    </a:p>
                  </a:txBody>
                  <a:tcPr marL="0" marR="0" marT="0" marB="0" anchor="ctr">
                    <a:lnL>
                      <a:noFill/>
                    </a:lnL>
                    <a:lnR>
                      <a:noFill/>
                    </a:lnR>
                    <a:lnT>
                      <a:noFill/>
                    </a:lnT>
                    <a:lnB>
                      <a:noFill/>
                    </a:lnB>
                    <a:solidFill>
                      <a:srgbClr val="FBD0D3"/>
                    </a:solidFill>
                  </a:tcPr>
                </a:tc>
                <a:tc>
                  <a:txBody>
                    <a:bodyPr/>
                    <a:lstStyle/>
                    <a:p>
                      <a:pPr algn="ctr" fontAlgn="ctr"/>
                      <a:r>
                        <a:rPr lang="en-US" sz="900" b="0" i="0" u="none" strike="noStrike" dirty="0">
                          <a:solidFill>
                            <a:srgbClr val="000000"/>
                          </a:solidFill>
                          <a:effectLst/>
                          <a:latin typeface="Calibri"/>
                        </a:rPr>
                        <a:t>15%</a:t>
                      </a:r>
                    </a:p>
                  </a:txBody>
                  <a:tcPr marL="0" marR="0" marT="0" marB="0" anchor="ctr">
                    <a:lnL>
                      <a:noFill/>
                    </a:lnL>
                    <a:lnR>
                      <a:noFill/>
                    </a:lnR>
                    <a:lnT>
                      <a:noFill/>
                    </a:lnT>
                    <a:lnB>
                      <a:noFill/>
                    </a:lnB>
                    <a:solidFill>
                      <a:srgbClr val="FBC8CA"/>
                    </a:solidFill>
                  </a:tcPr>
                </a:tc>
                <a:tc>
                  <a:txBody>
                    <a:bodyPr/>
                    <a:lstStyle/>
                    <a:p>
                      <a:pPr algn="ctr" fontAlgn="ctr"/>
                      <a:r>
                        <a:rPr lang="en-US" sz="900" b="0" i="0" u="none" strike="noStrike" dirty="0">
                          <a:solidFill>
                            <a:srgbClr val="000000"/>
                          </a:solidFill>
                          <a:effectLst/>
                          <a:latin typeface="Calibri"/>
                        </a:rPr>
                        <a:t>7%</a:t>
                      </a:r>
                    </a:p>
                  </a:txBody>
                  <a:tcPr marL="0" marR="0" marT="0" marB="0" anchor="ctr">
                    <a:lnL>
                      <a:noFill/>
                    </a:lnL>
                    <a:lnR>
                      <a:noFill/>
                    </a:lnR>
                    <a:lnT>
                      <a:noFill/>
                    </a:lnT>
                    <a:lnB>
                      <a:noFill/>
                    </a:lnB>
                    <a:solidFill>
                      <a:srgbClr val="FCDEE1"/>
                    </a:solidFill>
                  </a:tcPr>
                </a:tc>
                <a:tc>
                  <a:txBody>
                    <a:bodyPr/>
                    <a:lstStyle/>
                    <a:p>
                      <a:pPr algn="ctr" fontAlgn="ctr"/>
                      <a:r>
                        <a:rPr lang="en-US" sz="900" b="0" i="0" u="none" strike="noStrike" dirty="0">
                          <a:solidFill>
                            <a:srgbClr val="000000"/>
                          </a:solidFill>
                          <a:effectLst/>
                          <a:latin typeface="Calibri"/>
                        </a:rPr>
                        <a:t>-7%</a:t>
                      </a:r>
                    </a:p>
                  </a:txBody>
                  <a:tcPr marL="0" marR="0" marT="0" marB="0" anchor="ctr">
                    <a:lnL>
                      <a:noFill/>
                    </a:lnL>
                    <a:lnR>
                      <a:noFill/>
                    </a:lnR>
                    <a:lnT>
                      <a:noFill/>
                    </a:lnT>
                    <a:lnB>
                      <a:noFill/>
                    </a:lnB>
                    <a:solidFill>
                      <a:srgbClr val="E8EEF8"/>
                    </a:solidFill>
                  </a:tcPr>
                </a:tc>
                <a:tc>
                  <a:txBody>
                    <a:bodyPr/>
                    <a:lstStyle/>
                    <a:p>
                      <a:pPr algn="ctr" fontAlgn="ctr"/>
                      <a:r>
                        <a:rPr lang="en-US" sz="900" b="0" i="0" u="none" strike="noStrike" dirty="0">
                          <a:solidFill>
                            <a:srgbClr val="000000"/>
                          </a:solidFill>
                          <a:effectLst/>
                          <a:latin typeface="Calibri"/>
                        </a:rPr>
                        <a:t>-11%</a:t>
                      </a:r>
                    </a:p>
                  </a:txBody>
                  <a:tcPr marL="0" marR="0" marT="0" marB="0" anchor="ctr">
                    <a:lnL>
                      <a:noFill/>
                    </a:lnL>
                    <a:lnR>
                      <a:noFill/>
                    </a:lnR>
                    <a:lnT>
                      <a:noFill/>
                    </a:lnT>
                    <a:lnB>
                      <a:noFill/>
                    </a:lnB>
                    <a:solidFill>
                      <a:srgbClr val="CEDCEF"/>
                    </a:solidFill>
                  </a:tcPr>
                </a:tc>
                <a:tc>
                  <a:txBody>
                    <a:bodyPr/>
                    <a:lstStyle/>
                    <a:p>
                      <a:pPr algn="ctr" fontAlgn="ctr"/>
                      <a:r>
                        <a:rPr lang="en-US" sz="900" b="0" i="0" u="none" strike="noStrike" dirty="0">
                          <a:solidFill>
                            <a:srgbClr val="000000"/>
                          </a:solidFill>
                          <a:effectLst/>
                          <a:latin typeface="Calibri"/>
                        </a:rPr>
                        <a:t>2%</a:t>
                      </a:r>
                    </a:p>
                  </a:txBody>
                  <a:tcPr marL="0" marR="0" marT="0" marB="0" anchor="ctr">
                    <a:lnL>
                      <a:noFill/>
                    </a:lnL>
                    <a:lnR>
                      <a:noFill/>
                    </a:lnR>
                    <a:lnT>
                      <a:noFill/>
                    </a:lnT>
                    <a:lnB>
                      <a:noFill/>
                    </a:lnB>
                    <a:solidFill>
                      <a:srgbClr val="FCECEF"/>
                    </a:solidFill>
                  </a:tcPr>
                </a:tc>
                <a:tc>
                  <a:txBody>
                    <a:bodyPr/>
                    <a:lstStyle/>
                    <a:p>
                      <a:pPr algn="ctr" fontAlgn="ctr"/>
                      <a:r>
                        <a:rPr lang="en-US" sz="900" b="0" i="0" u="none" strike="noStrike" dirty="0">
                          <a:solidFill>
                            <a:srgbClr val="000000"/>
                          </a:solidFill>
                          <a:effectLst/>
                          <a:latin typeface="Calibri"/>
                        </a:rPr>
                        <a:t>-7%</a:t>
                      </a:r>
                    </a:p>
                  </a:txBody>
                  <a:tcPr marL="0" marR="0" marT="0" marB="0" anchor="ctr">
                    <a:lnL>
                      <a:noFill/>
                    </a:lnL>
                    <a:lnR>
                      <a:noFill/>
                    </a:lnR>
                    <a:lnT>
                      <a:noFill/>
                    </a:lnT>
                    <a:lnB>
                      <a:noFill/>
                    </a:lnB>
                    <a:solidFill>
                      <a:srgbClr val="E8EEF8"/>
                    </a:solidFill>
                  </a:tcPr>
                </a:tc>
                <a:tc>
                  <a:txBody>
                    <a:bodyPr/>
                    <a:lstStyle/>
                    <a:p>
                      <a:pPr algn="ctr" fontAlgn="ctr"/>
                      <a:r>
                        <a:rPr lang="en-US" sz="900" b="0" i="0" u="none" strike="noStrike" dirty="0">
                          <a:solidFill>
                            <a:srgbClr val="000000"/>
                          </a:solidFill>
                          <a:effectLst/>
                          <a:latin typeface="Calibri"/>
                        </a:rPr>
                        <a:t>-6%</a:t>
                      </a:r>
                    </a:p>
                  </a:txBody>
                  <a:tcPr marL="0" marR="0" marT="0" marB="0" anchor="ctr">
                    <a:lnL>
                      <a:noFill/>
                    </a:lnL>
                    <a:lnR>
                      <a:noFill/>
                    </a:lnR>
                    <a:lnT>
                      <a:noFill/>
                    </a:lnT>
                    <a:lnB>
                      <a:noFill/>
                    </a:lnB>
                    <a:solidFill>
                      <a:srgbClr val="EFF2FA"/>
                    </a:solidFill>
                  </a:tcPr>
                </a:tc>
                <a:tc>
                  <a:txBody>
                    <a:bodyPr/>
                    <a:lstStyle/>
                    <a:p>
                      <a:pPr algn="ctr" fontAlgn="ctr"/>
                      <a:r>
                        <a:rPr lang="en-US" sz="900" b="0" i="0" u="none" strike="noStrike" dirty="0">
                          <a:solidFill>
                            <a:srgbClr val="000000"/>
                          </a:solidFill>
                          <a:effectLst/>
                          <a:latin typeface="Calibri"/>
                        </a:rPr>
                        <a:t>-4%</a:t>
                      </a:r>
                    </a:p>
                  </a:txBody>
                  <a:tcPr marL="0" marR="0" marT="0" marB="0" anchor="ctr">
                    <a:lnL>
                      <a:noFill/>
                    </a:lnL>
                    <a:lnR>
                      <a:noFill/>
                    </a:lnR>
                    <a:lnT>
                      <a:noFill/>
                    </a:lnT>
                    <a:lnB>
                      <a:noFill/>
                    </a:lnB>
                    <a:solidFill>
                      <a:srgbClr val="FCFCFF"/>
                    </a:solidFill>
                  </a:tcPr>
                </a:tc>
                <a:tc>
                  <a:txBody>
                    <a:bodyPr/>
                    <a:lstStyle/>
                    <a:p>
                      <a:pPr algn="ctr" fontAlgn="ctr"/>
                      <a:r>
                        <a:rPr lang="en-US" sz="900" b="0" i="0" u="none" strike="noStrike" dirty="0">
                          <a:solidFill>
                            <a:srgbClr val="000000"/>
                          </a:solidFill>
                          <a:effectLst/>
                          <a:latin typeface="Calibri"/>
                        </a:rPr>
                        <a:t>16%</a:t>
                      </a:r>
                    </a:p>
                  </a:txBody>
                  <a:tcPr marL="0" marR="0" marT="0" marB="0" anchor="ctr">
                    <a:lnL>
                      <a:noFill/>
                    </a:lnL>
                    <a:lnR>
                      <a:noFill/>
                    </a:lnR>
                    <a:lnT>
                      <a:noFill/>
                    </a:lnT>
                    <a:lnB>
                      <a:noFill/>
                    </a:lnB>
                    <a:solidFill>
                      <a:srgbClr val="FBC5C8"/>
                    </a:solidFill>
                  </a:tcPr>
                </a:tc>
                <a:tc>
                  <a:txBody>
                    <a:bodyPr/>
                    <a:lstStyle/>
                    <a:p>
                      <a:pPr algn="ctr" fontAlgn="ctr"/>
                      <a:r>
                        <a:rPr lang="en-US" sz="900" b="0" i="0" u="none" strike="noStrike" dirty="0">
                          <a:solidFill>
                            <a:srgbClr val="000000"/>
                          </a:solidFill>
                          <a:effectLst/>
                          <a:latin typeface="Calibri"/>
                        </a:rPr>
                        <a:t>-5%</a:t>
                      </a:r>
                    </a:p>
                  </a:txBody>
                  <a:tcPr marL="0" marR="0" marT="0" marB="0" anchor="ctr">
                    <a:lnL>
                      <a:noFill/>
                    </a:lnL>
                    <a:lnR>
                      <a:noFill/>
                    </a:lnR>
                    <a:lnT>
                      <a:noFill/>
                    </a:lnT>
                    <a:lnB>
                      <a:noFill/>
                    </a:lnB>
                    <a:solidFill>
                      <a:srgbClr val="F5F7FC"/>
                    </a:solidFill>
                  </a:tcPr>
                </a:tc>
                <a:tc>
                  <a:txBody>
                    <a:bodyPr/>
                    <a:lstStyle/>
                    <a:p>
                      <a:pPr algn="ctr" fontAlgn="ctr"/>
                      <a:r>
                        <a:rPr lang="en-US" sz="900" b="0" i="0" u="none" strike="noStrike" dirty="0">
                          <a:solidFill>
                            <a:srgbClr val="000000"/>
                          </a:solidFill>
                          <a:effectLst/>
                          <a:latin typeface="Calibri"/>
                        </a:rPr>
                        <a:t>3%</a:t>
                      </a:r>
                    </a:p>
                  </a:txBody>
                  <a:tcPr marL="0" marR="0" marT="0" marB="0" anchor="ctr">
                    <a:lnL>
                      <a:noFill/>
                    </a:lnL>
                    <a:lnR>
                      <a:noFill/>
                    </a:lnR>
                    <a:lnT>
                      <a:noFill/>
                    </a:lnT>
                    <a:lnB>
                      <a:noFill/>
                    </a:lnB>
                    <a:solidFill>
                      <a:srgbClr val="FCE9EC"/>
                    </a:solidFill>
                  </a:tcPr>
                </a:tc>
                <a:tc>
                  <a:txBody>
                    <a:bodyPr/>
                    <a:lstStyle/>
                    <a:p>
                      <a:pPr algn="ctr" fontAlgn="ctr"/>
                      <a:r>
                        <a:rPr lang="en-US" sz="900" b="0" i="0" u="none" strike="noStrike" dirty="0">
                          <a:solidFill>
                            <a:srgbClr val="000000"/>
                          </a:solidFill>
                          <a:effectLst/>
                          <a:latin typeface="Calibri"/>
                        </a:rPr>
                        <a:t>-5%</a:t>
                      </a:r>
                    </a:p>
                  </a:txBody>
                  <a:tcPr marL="0" marR="0" marT="0" marB="0" anchor="ctr">
                    <a:lnL>
                      <a:noFill/>
                    </a:lnL>
                    <a:lnR>
                      <a:noFill/>
                    </a:lnR>
                    <a:lnT>
                      <a:noFill/>
                    </a:lnT>
                    <a:lnB>
                      <a:noFill/>
                    </a:lnB>
                    <a:solidFill>
                      <a:srgbClr val="F5F7FC"/>
                    </a:solidFill>
                  </a:tcPr>
                </a:tc>
                <a:tc>
                  <a:txBody>
                    <a:bodyPr/>
                    <a:lstStyle/>
                    <a:p>
                      <a:pPr algn="ctr" fontAlgn="ctr"/>
                      <a:r>
                        <a:rPr lang="en-US" sz="900" b="0" i="0" u="none" strike="noStrike" dirty="0">
                          <a:solidFill>
                            <a:srgbClr val="000000"/>
                          </a:solidFill>
                          <a:effectLst/>
                          <a:latin typeface="Calibri"/>
                        </a:rPr>
                        <a:t>-10%</a:t>
                      </a:r>
                    </a:p>
                  </a:txBody>
                  <a:tcPr marL="0" marR="0" marT="0" marB="0" anchor="ctr">
                    <a:lnL>
                      <a:noFill/>
                    </a:lnL>
                    <a:lnR>
                      <a:noFill/>
                    </a:lnR>
                    <a:lnT>
                      <a:noFill/>
                    </a:lnT>
                    <a:lnB>
                      <a:noFill/>
                    </a:lnB>
                    <a:solidFill>
                      <a:srgbClr val="D5E0F1"/>
                    </a:solidFill>
                  </a:tcPr>
                </a:tc>
                <a:tc>
                  <a:txBody>
                    <a:bodyPr/>
                    <a:lstStyle/>
                    <a:p>
                      <a:pPr algn="ctr" fontAlgn="ctr"/>
                      <a:r>
                        <a:rPr lang="en-US" sz="900" b="0" i="0" u="none" strike="noStrike" dirty="0">
                          <a:solidFill>
                            <a:srgbClr val="000000"/>
                          </a:solidFill>
                          <a:effectLst/>
                          <a:latin typeface="Calibri"/>
                        </a:rPr>
                        <a:t>-11%</a:t>
                      </a:r>
                    </a:p>
                  </a:txBody>
                  <a:tcPr marL="0" marR="0" marT="0" marB="0" anchor="ctr">
                    <a:lnL>
                      <a:noFill/>
                    </a:lnL>
                    <a:lnR>
                      <a:noFill/>
                    </a:lnR>
                    <a:lnT>
                      <a:noFill/>
                    </a:lnT>
                    <a:lnB>
                      <a:noFill/>
                    </a:lnB>
                    <a:solidFill>
                      <a:srgbClr val="CEDCEF"/>
                    </a:solidFill>
                  </a:tcPr>
                </a:tc>
                <a:tc>
                  <a:txBody>
                    <a:bodyPr/>
                    <a:lstStyle/>
                    <a:p>
                      <a:pPr algn="ctr" fontAlgn="ctr"/>
                      <a:r>
                        <a:rPr lang="en-US" sz="900" b="0" i="0" u="none" strike="noStrike" dirty="0">
                          <a:solidFill>
                            <a:srgbClr val="000000"/>
                          </a:solidFill>
                          <a:effectLst/>
                          <a:latin typeface="Calibri"/>
                        </a:rPr>
                        <a:t>-7%</a:t>
                      </a:r>
                    </a:p>
                  </a:txBody>
                  <a:tcPr marL="0" marR="0" marT="0" marB="0" anchor="ctr">
                    <a:lnL>
                      <a:noFill/>
                    </a:lnL>
                    <a:lnR>
                      <a:noFill/>
                    </a:lnR>
                    <a:lnT>
                      <a:noFill/>
                    </a:lnT>
                    <a:lnB>
                      <a:noFill/>
                    </a:lnB>
                    <a:solidFill>
                      <a:srgbClr val="E8EEF8"/>
                    </a:solidFill>
                  </a:tcPr>
                </a:tc>
                <a:tc>
                  <a:txBody>
                    <a:bodyPr/>
                    <a:lstStyle/>
                    <a:p>
                      <a:pPr algn="ctr" fontAlgn="ctr"/>
                      <a:r>
                        <a:rPr lang="en-US" sz="900" b="0" i="0" u="none" strike="noStrike" dirty="0">
                          <a:solidFill>
                            <a:srgbClr val="000000"/>
                          </a:solidFill>
                          <a:effectLst/>
                          <a:latin typeface="Calibri"/>
                        </a:rPr>
                        <a:t>-13%</a:t>
                      </a:r>
                    </a:p>
                  </a:txBody>
                  <a:tcPr marL="0" marR="0" marT="0" marB="0" anchor="ctr">
                    <a:lnL>
                      <a:noFill/>
                    </a:lnL>
                    <a:lnR>
                      <a:noFill/>
                    </a:lnR>
                    <a:lnT>
                      <a:noFill/>
                    </a:lnT>
                    <a:lnB>
                      <a:noFill/>
                    </a:lnB>
                    <a:solidFill>
                      <a:srgbClr val="C1D2EA"/>
                    </a:solidFill>
                  </a:tcPr>
                </a:tc>
                <a:tc>
                  <a:txBody>
                    <a:bodyPr/>
                    <a:lstStyle/>
                    <a:p>
                      <a:pPr algn="ctr" fontAlgn="ctr"/>
                      <a:r>
                        <a:rPr lang="en-US" sz="900" b="0" i="0" u="none" strike="noStrike" dirty="0">
                          <a:solidFill>
                            <a:srgbClr val="000000"/>
                          </a:solidFill>
                          <a:effectLst/>
                          <a:latin typeface="Calibri"/>
                        </a:rPr>
                        <a:t>-13%</a:t>
                      </a:r>
                    </a:p>
                  </a:txBody>
                  <a:tcPr marL="0" marR="0" marT="0" marB="0" anchor="ctr">
                    <a:lnL>
                      <a:noFill/>
                    </a:lnL>
                    <a:lnR>
                      <a:noFill/>
                    </a:lnR>
                    <a:lnT>
                      <a:noFill/>
                    </a:lnT>
                    <a:lnB>
                      <a:noFill/>
                    </a:lnB>
                    <a:solidFill>
                      <a:srgbClr val="C1D2EA"/>
                    </a:solidFill>
                  </a:tcPr>
                </a:tc>
                <a:tc>
                  <a:txBody>
                    <a:bodyPr/>
                    <a:lstStyle/>
                    <a:p>
                      <a:pPr algn="ctr" fontAlgn="ctr"/>
                      <a:r>
                        <a:rPr lang="en-US" sz="900" b="0" i="0" u="none" strike="noStrike" dirty="0">
                          <a:solidFill>
                            <a:srgbClr val="000000"/>
                          </a:solidFill>
                          <a:effectLst/>
                          <a:latin typeface="Calibri"/>
                        </a:rPr>
                        <a:t>0%</a:t>
                      </a:r>
                    </a:p>
                  </a:txBody>
                  <a:tcPr marL="0" marR="0" marT="0" marB="0" anchor="ctr">
                    <a:lnL>
                      <a:noFill/>
                    </a:lnL>
                    <a:lnR>
                      <a:noFill/>
                    </a:lnR>
                    <a:lnT>
                      <a:noFill/>
                    </a:lnT>
                    <a:lnB>
                      <a:noFill/>
                    </a:lnB>
                    <a:solidFill>
                      <a:srgbClr val="FCF1F4"/>
                    </a:solidFill>
                  </a:tcPr>
                </a:tc>
                <a:tc>
                  <a:txBody>
                    <a:bodyPr/>
                    <a:lstStyle/>
                    <a:p>
                      <a:pPr algn="ctr" fontAlgn="ctr"/>
                      <a:r>
                        <a:rPr lang="en-US" sz="900" b="0" i="0" u="none" strike="noStrike" dirty="0">
                          <a:solidFill>
                            <a:srgbClr val="000000"/>
                          </a:solidFill>
                          <a:effectLst/>
                          <a:latin typeface="Calibri"/>
                        </a:rPr>
                        <a:t>-5%</a:t>
                      </a:r>
                    </a:p>
                  </a:txBody>
                  <a:tcPr marL="0" marR="0" marT="0" marB="0" anchor="ctr">
                    <a:lnL>
                      <a:noFill/>
                    </a:lnL>
                    <a:lnR>
                      <a:noFill/>
                    </a:lnR>
                    <a:lnT>
                      <a:noFill/>
                    </a:lnT>
                    <a:lnB>
                      <a:noFill/>
                    </a:lnB>
                    <a:solidFill>
                      <a:srgbClr val="F5F7FC"/>
                    </a:solidFill>
                  </a:tcPr>
                </a:tc>
                <a:tc>
                  <a:txBody>
                    <a:bodyPr/>
                    <a:lstStyle/>
                    <a:p>
                      <a:pPr algn="ctr" fontAlgn="ctr"/>
                      <a:r>
                        <a:rPr lang="en-US" sz="900" b="0" i="0" u="none" strike="noStrike" dirty="0">
                          <a:solidFill>
                            <a:srgbClr val="000000"/>
                          </a:solidFill>
                          <a:effectLst/>
                          <a:latin typeface="Calibri"/>
                        </a:rPr>
                        <a:t>5%</a:t>
                      </a:r>
                    </a:p>
                  </a:txBody>
                  <a:tcPr marL="0" marR="0" marT="0" marB="0" anchor="ctr">
                    <a:lnL>
                      <a:noFill/>
                    </a:lnL>
                    <a:lnR>
                      <a:noFill/>
                    </a:lnR>
                    <a:lnT>
                      <a:noFill/>
                    </a:lnT>
                    <a:lnB>
                      <a:noFill/>
                    </a:lnB>
                    <a:solidFill>
                      <a:srgbClr val="FCE4E6"/>
                    </a:solidFill>
                  </a:tcPr>
                </a:tc>
                <a:tc>
                  <a:txBody>
                    <a:bodyPr/>
                    <a:lstStyle/>
                    <a:p>
                      <a:pPr algn="ctr" fontAlgn="ctr"/>
                      <a:r>
                        <a:rPr lang="en-US" sz="900" b="0" i="0" u="none" strike="noStrike" dirty="0">
                          <a:solidFill>
                            <a:srgbClr val="000000"/>
                          </a:solidFill>
                          <a:effectLst/>
                          <a:latin typeface="Calibri"/>
                        </a:rPr>
                        <a:t>10%</a:t>
                      </a:r>
                    </a:p>
                  </a:txBody>
                  <a:tcPr marL="0" marR="0" marT="0" marB="0" anchor="ctr">
                    <a:lnL>
                      <a:noFill/>
                    </a:lnL>
                    <a:lnR>
                      <a:noFill/>
                    </a:lnR>
                    <a:lnT>
                      <a:noFill/>
                    </a:lnT>
                    <a:lnB>
                      <a:noFill/>
                    </a:lnB>
                    <a:solidFill>
                      <a:srgbClr val="FBD6D8"/>
                    </a:solidFill>
                  </a:tcPr>
                </a:tc>
                <a:tc>
                  <a:txBody>
                    <a:bodyPr/>
                    <a:lstStyle/>
                    <a:p>
                      <a:pPr algn="ctr" fontAlgn="ctr"/>
                      <a:r>
                        <a:rPr lang="en-US" sz="900" b="0" i="0" u="none" strike="noStrike" dirty="0">
                          <a:solidFill>
                            <a:srgbClr val="000000"/>
                          </a:solidFill>
                          <a:effectLst/>
                          <a:latin typeface="Calibri"/>
                        </a:rPr>
                        <a:t>-1%</a:t>
                      </a:r>
                    </a:p>
                  </a:txBody>
                  <a:tcPr marL="0" marR="0" marT="0" marB="0" anchor="ctr">
                    <a:lnL>
                      <a:noFill/>
                    </a:lnL>
                    <a:lnR>
                      <a:noFill/>
                    </a:lnR>
                    <a:lnT>
                      <a:noFill/>
                    </a:lnT>
                    <a:lnB>
                      <a:noFill/>
                    </a:lnB>
                    <a:solidFill>
                      <a:srgbClr val="FCF4F7"/>
                    </a:solidFill>
                  </a:tcPr>
                </a:tc>
                <a:tc>
                  <a:txBody>
                    <a:bodyPr/>
                    <a:lstStyle/>
                    <a:p>
                      <a:pPr algn="ctr" fontAlgn="ctr"/>
                      <a:r>
                        <a:rPr lang="en-US" sz="900" b="0" i="0" u="none" strike="noStrike" dirty="0">
                          <a:solidFill>
                            <a:srgbClr val="000000"/>
                          </a:solidFill>
                          <a:effectLst/>
                          <a:latin typeface="Calibri"/>
                        </a:rPr>
                        <a:t>8%</a:t>
                      </a:r>
                    </a:p>
                  </a:txBody>
                  <a:tcPr marL="0" marR="0" marT="0" marB="0" anchor="ctr">
                    <a:lnL>
                      <a:noFill/>
                    </a:lnL>
                    <a:lnR>
                      <a:noFill/>
                    </a:lnR>
                    <a:lnT>
                      <a:noFill/>
                    </a:lnT>
                    <a:lnB>
                      <a:noFill/>
                    </a:lnB>
                    <a:solidFill>
                      <a:srgbClr val="FCDBDE"/>
                    </a:solidFill>
                  </a:tcPr>
                </a:tc>
              </a:tr>
              <a:tr h="391883">
                <a:tc>
                  <a:txBody>
                    <a:bodyPr/>
                    <a:lstStyle/>
                    <a:p>
                      <a:pPr algn="l" fontAlgn="t"/>
                      <a:r>
                        <a:rPr lang="en-US" sz="900" b="0" i="0" u="none" strike="noStrike" dirty="0">
                          <a:solidFill>
                            <a:srgbClr val="FFFFFF"/>
                          </a:solidFill>
                          <a:effectLst/>
                          <a:latin typeface="Calibri"/>
                        </a:rPr>
                        <a:t>Provides education for teachers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t"/>
                      <a:r>
                        <a:rPr lang="en-US" sz="900" b="0" i="0" u="none" strike="noStrike" dirty="0">
                          <a:solidFill>
                            <a:srgbClr val="000000"/>
                          </a:solidFill>
                          <a:effectLst/>
                          <a:latin typeface="Calibri"/>
                        </a:rPr>
                        <a:t>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Calibri"/>
                        </a:rPr>
                        <a:t>12%</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FBD0D3"/>
                    </a:solidFill>
                  </a:tcPr>
                </a:tc>
                <a:tc>
                  <a:txBody>
                    <a:bodyPr/>
                    <a:lstStyle/>
                    <a:p>
                      <a:pPr algn="ctr" fontAlgn="ctr"/>
                      <a:r>
                        <a:rPr lang="en-US" sz="900" b="0" i="0" u="none" strike="noStrike" dirty="0">
                          <a:solidFill>
                            <a:srgbClr val="000000"/>
                          </a:solidFill>
                          <a:effectLst/>
                          <a:latin typeface="Calibri"/>
                        </a:rPr>
                        <a:t>18%</a:t>
                      </a:r>
                    </a:p>
                  </a:txBody>
                  <a:tcPr marL="0" marR="0" marT="0" marB="0" anchor="ctr">
                    <a:lnL>
                      <a:noFill/>
                    </a:lnL>
                    <a:lnR>
                      <a:noFill/>
                    </a:lnR>
                    <a:lnT>
                      <a:noFill/>
                    </a:lnT>
                    <a:lnB>
                      <a:noFill/>
                    </a:lnB>
                    <a:solidFill>
                      <a:srgbClr val="FBBFC2"/>
                    </a:solidFill>
                  </a:tcPr>
                </a:tc>
                <a:tc>
                  <a:txBody>
                    <a:bodyPr/>
                    <a:lstStyle/>
                    <a:p>
                      <a:pPr algn="ctr" fontAlgn="ctr"/>
                      <a:r>
                        <a:rPr lang="en-US" sz="900" b="0" i="0" u="none" strike="noStrike" dirty="0">
                          <a:solidFill>
                            <a:srgbClr val="000000"/>
                          </a:solidFill>
                          <a:effectLst/>
                          <a:latin typeface="Calibri"/>
                        </a:rPr>
                        <a:t>18%</a:t>
                      </a:r>
                    </a:p>
                  </a:txBody>
                  <a:tcPr marL="0" marR="0" marT="0" marB="0" anchor="ctr">
                    <a:lnL>
                      <a:noFill/>
                    </a:lnL>
                    <a:lnR>
                      <a:noFill/>
                    </a:lnR>
                    <a:lnT>
                      <a:noFill/>
                    </a:lnT>
                    <a:lnB>
                      <a:noFill/>
                    </a:lnB>
                    <a:solidFill>
                      <a:srgbClr val="FBBFC2"/>
                    </a:solidFill>
                  </a:tcPr>
                </a:tc>
                <a:tc>
                  <a:txBody>
                    <a:bodyPr/>
                    <a:lstStyle/>
                    <a:p>
                      <a:pPr algn="ctr" fontAlgn="ctr"/>
                      <a:r>
                        <a:rPr lang="en-US" sz="900" b="0" i="0" u="none" strike="noStrike" dirty="0">
                          <a:solidFill>
                            <a:srgbClr val="000000"/>
                          </a:solidFill>
                          <a:effectLst/>
                          <a:latin typeface="Calibri"/>
                        </a:rPr>
                        <a:t>10%</a:t>
                      </a:r>
                    </a:p>
                  </a:txBody>
                  <a:tcPr marL="0" marR="0" marT="0" marB="0" anchor="ctr">
                    <a:lnL>
                      <a:noFill/>
                    </a:lnL>
                    <a:lnR>
                      <a:noFill/>
                    </a:lnR>
                    <a:lnT>
                      <a:noFill/>
                    </a:lnT>
                    <a:lnB>
                      <a:noFill/>
                    </a:lnB>
                    <a:solidFill>
                      <a:srgbClr val="FBD6D8"/>
                    </a:solidFill>
                  </a:tcPr>
                </a:tc>
                <a:tc>
                  <a:txBody>
                    <a:bodyPr/>
                    <a:lstStyle/>
                    <a:p>
                      <a:pPr algn="ctr" fontAlgn="ctr"/>
                      <a:r>
                        <a:rPr lang="en-US" sz="900" b="0" i="0" u="none" strike="noStrike" dirty="0">
                          <a:solidFill>
                            <a:srgbClr val="000000"/>
                          </a:solidFill>
                          <a:effectLst/>
                          <a:latin typeface="Calibri"/>
                        </a:rPr>
                        <a:t>-13%</a:t>
                      </a:r>
                    </a:p>
                  </a:txBody>
                  <a:tcPr marL="0" marR="0" marT="0" marB="0" anchor="ctr">
                    <a:lnL>
                      <a:noFill/>
                    </a:lnL>
                    <a:lnR>
                      <a:noFill/>
                    </a:lnR>
                    <a:lnT>
                      <a:noFill/>
                    </a:lnT>
                    <a:lnB>
                      <a:noFill/>
                    </a:lnB>
                    <a:solidFill>
                      <a:srgbClr val="C1D2EA"/>
                    </a:solidFill>
                  </a:tcPr>
                </a:tc>
                <a:tc>
                  <a:txBody>
                    <a:bodyPr/>
                    <a:lstStyle/>
                    <a:p>
                      <a:pPr algn="ctr" fontAlgn="ctr"/>
                      <a:r>
                        <a:rPr lang="en-US" sz="900" b="0" i="0" u="none" strike="noStrike" dirty="0">
                          <a:solidFill>
                            <a:srgbClr val="000000"/>
                          </a:solidFill>
                          <a:effectLst/>
                          <a:latin typeface="Calibri"/>
                        </a:rPr>
                        <a:t>-7%</a:t>
                      </a:r>
                    </a:p>
                  </a:txBody>
                  <a:tcPr marL="0" marR="0" marT="0" marB="0" anchor="ctr">
                    <a:lnL>
                      <a:noFill/>
                    </a:lnL>
                    <a:lnR>
                      <a:noFill/>
                    </a:lnR>
                    <a:lnT>
                      <a:noFill/>
                    </a:lnT>
                    <a:lnB>
                      <a:noFill/>
                    </a:lnB>
                    <a:solidFill>
                      <a:srgbClr val="E8EEF8"/>
                    </a:solidFill>
                  </a:tcPr>
                </a:tc>
                <a:tc>
                  <a:txBody>
                    <a:bodyPr/>
                    <a:lstStyle/>
                    <a:p>
                      <a:pPr algn="ctr" fontAlgn="ctr"/>
                      <a:r>
                        <a:rPr lang="en-US" sz="900" b="0" i="0" u="none" strike="noStrike" dirty="0">
                          <a:solidFill>
                            <a:srgbClr val="000000"/>
                          </a:solidFill>
                          <a:effectLst/>
                          <a:latin typeface="Calibri"/>
                        </a:rPr>
                        <a:t>7%</a:t>
                      </a:r>
                    </a:p>
                  </a:txBody>
                  <a:tcPr marL="0" marR="0" marT="0" marB="0" anchor="ctr">
                    <a:lnL>
                      <a:noFill/>
                    </a:lnL>
                    <a:lnR>
                      <a:noFill/>
                    </a:lnR>
                    <a:lnT>
                      <a:noFill/>
                    </a:lnT>
                    <a:lnB>
                      <a:noFill/>
                    </a:lnB>
                    <a:solidFill>
                      <a:srgbClr val="FCDEE1"/>
                    </a:solidFill>
                  </a:tcPr>
                </a:tc>
                <a:tc>
                  <a:txBody>
                    <a:bodyPr/>
                    <a:lstStyle/>
                    <a:p>
                      <a:pPr algn="ctr" fontAlgn="ctr"/>
                      <a:r>
                        <a:rPr lang="en-US" sz="900" b="0" i="0" u="none" strike="noStrike" dirty="0">
                          <a:solidFill>
                            <a:srgbClr val="000000"/>
                          </a:solidFill>
                          <a:effectLst/>
                          <a:latin typeface="Calibri"/>
                        </a:rPr>
                        <a:t>1%</a:t>
                      </a:r>
                    </a:p>
                  </a:txBody>
                  <a:tcPr marL="0" marR="0" marT="0" marB="0" anchor="ctr">
                    <a:lnL>
                      <a:noFill/>
                    </a:lnL>
                    <a:lnR>
                      <a:noFill/>
                    </a:lnR>
                    <a:lnT>
                      <a:noFill/>
                    </a:lnT>
                    <a:lnB>
                      <a:noFill/>
                    </a:lnB>
                    <a:solidFill>
                      <a:srgbClr val="FCEFF2"/>
                    </a:solidFill>
                  </a:tcPr>
                </a:tc>
                <a:tc>
                  <a:txBody>
                    <a:bodyPr/>
                    <a:lstStyle/>
                    <a:p>
                      <a:pPr algn="ctr" fontAlgn="ctr"/>
                      <a:r>
                        <a:rPr lang="en-US" sz="900" b="0" i="0" u="none" strike="noStrike" dirty="0">
                          <a:solidFill>
                            <a:srgbClr val="000000"/>
                          </a:solidFill>
                          <a:effectLst/>
                          <a:latin typeface="Calibri"/>
                        </a:rPr>
                        <a:t>-5%</a:t>
                      </a:r>
                    </a:p>
                  </a:txBody>
                  <a:tcPr marL="0" marR="0" marT="0" marB="0" anchor="ctr">
                    <a:lnL>
                      <a:noFill/>
                    </a:lnL>
                    <a:lnR>
                      <a:noFill/>
                    </a:lnR>
                    <a:lnT>
                      <a:noFill/>
                    </a:lnT>
                    <a:lnB>
                      <a:noFill/>
                    </a:lnB>
                    <a:solidFill>
                      <a:srgbClr val="F5F7FC"/>
                    </a:solidFill>
                  </a:tcPr>
                </a:tc>
                <a:tc>
                  <a:txBody>
                    <a:bodyPr/>
                    <a:lstStyle/>
                    <a:p>
                      <a:pPr algn="ctr" fontAlgn="ctr"/>
                      <a:r>
                        <a:rPr lang="en-US" sz="900" b="0" i="0" u="none" strike="noStrike" dirty="0">
                          <a:solidFill>
                            <a:srgbClr val="000000"/>
                          </a:solidFill>
                          <a:effectLst/>
                          <a:latin typeface="Calibri"/>
                        </a:rPr>
                        <a:t>-8%</a:t>
                      </a:r>
                    </a:p>
                  </a:txBody>
                  <a:tcPr marL="0" marR="0" marT="0" marB="0" anchor="ctr">
                    <a:lnL>
                      <a:noFill/>
                    </a:lnL>
                    <a:lnR>
                      <a:noFill/>
                    </a:lnR>
                    <a:lnT>
                      <a:noFill/>
                    </a:lnT>
                    <a:lnB>
                      <a:noFill/>
                    </a:lnB>
                    <a:solidFill>
                      <a:srgbClr val="E2E9F5"/>
                    </a:solidFill>
                  </a:tcPr>
                </a:tc>
                <a:tc>
                  <a:txBody>
                    <a:bodyPr/>
                    <a:lstStyle/>
                    <a:p>
                      <a:pPr algn="ctr" fontAlgn="ctr"/>
                      <a:r>
                        <a:rPr lang="en-US" sz="900" b="0" i="0" u="none" strike="noStrike" dirty="0">
                          <a:solidFill>
                            <a:srgbClr val="000000"/>
                          </a:solidFill>
                          <a:effectLst/>
                          <a:latin typeface="Calibri"/>
                        </a:rPr>
                        <a:t>10%</a:t>
                      </a:r>
                    </a:p>
                  </a:txBody>
                  <a:tcPr marL="0" marR="0" marT="0" marB="0" anchor="ctr">
                    <a:lnL>
                      <a:noFill/>
                    </a:lnL>
                    <a:lnR>
                      <a:noFill/>
                    </a:lnR>
                    <a:lnT>
                      <a:noFill/>
                    </a:lnT>
                    <a:lnB>
                      <a:noFill/>
                    </a:lnB>
                    <a:solidFill>
                      <a:srgbClr val="FBD6D8"/>
                    </a:solidFill>
                  </a:tcPr>
                </a:tc>
                <a:tc>
                  <a:txBody>
                    <a:bodyPr/>
                    <a:lstStyle/>
                    <a:p>
                      <a:pPr algn="ctr" fontAlgn="ctr"/>
                      <a:r>
                        <a:rPr lang="en-US" sz="900" b="0" i="0" u="none" strike="noStrike" dirty="0">
                          <a:solidFill>
                            <a:srgbClr val="000000"/>
                          </a:solidFill>
                          <a:effectLst/>
                          <a:latin typeface="Calibri"/>
                        </a:rPr>
                        <a:t>-10%</a:t>
                      </a:r>
                    </a:p>
                  </a:txBody>
                  <a:tcPr marL="0" marR="0" marT="0" marB="0" anchor="ctr">
                    <a:lnL>
                      <a:noFill/>
                    </a:lnL>
                    <a:lnR>
                      <a:noFill/>
                    </a:lnR>
                    <a:lnT>
                      <a:noFill/>
                    </a:lnT>
                    <a:lnB>
                      <a:noFill/>
                    </a:lnB>
                    <a:solidFill>
                      <a:srgbClr val="D5E0F1"/>
                    </a:solidFill>
                  </a:tcPr>
                </a:tc>
                <a:tc>
                  <a:txBody>
                    <a:bodyPr/>
                    <a:lstStyle/>
                    <a:p>
                      <a:pPr algn="ctr" fontAlgn="ctr"/>
                      <a:r>
                        <a:rPr lang="en-US" sz="900" b="0" i="0" u="none" strike="noStrike" dirty="0">
                          <a:solidFill>
                            <a:srgbClr val="000000"/>
                          </a:solidFill>
                          <a:effectLst/>
                          <a:latin typeface="Calibri"/>
                        </a:rPr>
                        <a:t>8%</a:t>
                      </a:r>
                    </a:p>
                  </a:txBody>
                  <a:tcPr marL="0" marR="0" marT="0" marB="0" anchor="ctr">
                    <a:lnL>
                      <a:noFill/>
                    </a:lnL>
                    <a:lnR>
                      <a:noFill/>
                    </a:lnR>
                    <a:lnT>
                      <a:noFill/>
                    </a:lnT>
                    <a:lnB>
                      <a:noFill/>
                    </a:lnB>
                    <a:solidFill>
                      <a:srgbClr val="FCDBDE"/>
                    </a:solidFill>
                  </a:tcPr>
                </a:tc>
                <a:tc>
                  <a:txBody>
                    <a:bodyPr/>
                    <a:lstStyle/>
                    <a:p>
                      <a:pPr algn="ctr" fontAlgn="ctr"/>
                      <a:r>
                        <a:rPr lang="en-US" sz="900" b="0" i="0" u="none" strike="noStrike" dirty="0">
                          <a:solidFill>
                            <a:srgbClr val="000000"/>
                          </a:solidFill>
                          <a:effectLst/>
                          <a:latin typeface="Calibri"/>
                        </a:rPr>
                        <a:t>-8%</a:t>
                      </a:r>
                    </a:p>
                  </a:txBody>
                  <a:tcPr marL="0" marR="0" marT="0" marB="0" anchor="ctr">
                    <a:lnL>
                      <a:noFill/>
                    </a:lnL>
                    <a:lnR>
                      <a:noFill/>
                    </a:lnR>
                    <a:lnT>
                      <a:noFill/>
                    </a:lnT>
                    <a:lnB>
                      <a:noFill/>
                    </a:lnB>
                    <a:solidFill>
                      <a:srgbClr val="E2E9F5"/>
                    </a:solidFill>
                  </a:tcPr>
                </a:tc>
                <a:tc>
                  <a:txBody>
                    <a:bodyPr/>
                    <a:lstStyle/>
                    <a:p>
                      <a:pPr algn="ctr" fontAlgn="ctr"/>
                      <a:r>
                        <a:rPr lang="en-US" sz="900" b="0" i="0" u="none" strike="noStrike" dirty="0">
                          <a:solidFill>
                            <a:srgbClr val="000000"/>
                          </a:solidFill>
                          <a:effectLst/>
                          <a:latin typeface="Calibri"/>
                        </a:rPr>
                        <a:t>1%</a:t>
                      </a:r>
                    </a:p>
                  </a:txBody>
                  <a:tcPr marL="0" marR="0" marT="0" marB="0" anchor="ctr">
                    <a:lnL>
                      <a:noFill/>
                    </a:lnL>
                    <a:lnR>
                      <a:noFill/>
                    </a:lnR>
                    <a:lnT>
                      <a:noFill/>
                    </a:lnT>
                    <a:lnB>
                      <a:noFill/>
                    </a:lnB>
                    <a:solidFill>
                      <a:srgbClr val="FCEFF2"/>
                    </a:solidFill>
                  </a:tcPr>
                </a:tc>
                <a:tc>
                  <a:txBody>
                    <a:bodyPr/>
                    <a:lstStyle/>
                    <a:p>
                      <a:pPr algn="ctr" fontAlgn="ctr"/>
                      <a:r>
                        <a:rPr lang="en-US" sz="900" b="0" i="0" u="none" strike="noStrike" dirty="0">
                          <a:solidFill>
                            <a:srgbClr val="000000"/>
                          </a:solidFill>
                          <a:effectLst/>
                          <a:latin typeface="Calibri"/>
                        </a:rPr>
                        <a:t>1%</a:t>
                      </a:r>
                    </a:p>
                  </a:txBody>
                  <a:tcPr marL="0" marR="0" marT="0" marB="0" anchor="ctr">
                    <a:lnL>
                      <a:noFill/>
                    </a:lnL>
                    <a:lnR>
                      <a:noFill/>
                    </a:lnR>
                    <a:lnT>
                      <a:noFill/>
                    </a:lnT>
                    <a:lnB>
                      <a:noFill/>
                    </a:lnB>
                    <a:solidFill>
                      <a:srgbClr val="FCEFF2"/>
                    </a:solidFill>
                  </a:tcPr>
                </a:tc>
                <a:tc>
                  <a:txBody>
                    <a:bodyPr/>
                    <a:lstStyle/>
                    <a:p>
                      <a:pPr algn="ctr" fontAlgn="ctr"/>
                      <a:r>
                        <a:rPr lang="en-US" sz="900" b="0" i="0" u="none" strike="noStrike" dirty="0">
                          <a:solidFill>
                            <a:srgbClr val="000000"/>
                          </a:solidFill>
                          <a:effectLst/>
                          <a:latin typeface="Calibri"/>
                        </a:rPr>
                        <a:t>-3%</a:t>
                      </a:r>
                    </a:p>
                  </a:txBody>
                  <a:tcPr marL="0" marR="0" marT="0" marB="0" anchor="ctr">
                    <a:lnL>
                      <a:noFill/>
                    </a:lnL>
                    <a:lnR>
                      <a:noFill/>
                    </a:lnR>
                    <a:lnT>
                      <a:noFill/>
                    </a:lnT>
                    <a:lnB>
                      <a:noFill/>
                    </a:lnB>
                    <a:solidFill>
                      <a:srgbClr val="FCFAFD"/>
                    </a:solidFill>
                  </a:tcPr>
                </a:tc>
                <a:tc>
                  <a:txBody>
                    <a:bodyPr/>
                    <a:lstStyle/>
                    <a:p>
                      <a:pPr algn="ctr" fontAlgn="ctr"/>
                      <a:r>
                        <a:rPr lang="en-US" sz="900" b="0" i="0" u="none" strike="noStrike" dirty="0">
                          <a:solidFill>
                            <a:srgbClr val="000000"/>
                          </a:solidFill>
                          <a:effectLst/>
                          <a:latin typeface="Calibri"/>
                        </a:rPr>
                        <a:t>-10%</a:t>
                      </a:r>
                    </a:p>
                  </a:txBody>
                  <a:tcPr marL="0" marR="0" marT="0" marB="0" anchor="ctr">
                    <a:lnL>
                      <a:noFill/>
                    </a:lnL>
                    <a:lnR>
                      <a:noFill/>
                    </a:lnR>
                    <a:lnT>
                      <a:noFill/>
                    </a:lnT>
                    <a:lnB>
                      <a:noFill/>
                    </a:lnB>
                    <a:solidFill>
                      <a:srgbClr val="D5E0F1"/>
                    </a:solidFill>
                  </a:tcPr>
                </a:tc>
                <a:tc>
                  <a:txBody>
                    <a:bodyPr/>
                    <a:lstStyle/>
                    <a:p>
                      <a:pPr algn="ctr" fontAlgn="ctr"/>
                      <a:r>
                        <a:rPr lang="en-US" sz="900" b="0" i="0" u="none" strike="noStrike" dirty="0">
                          <a:solidFill>
                            <a:srgbClr val="000000"/>
                          </a:solidFill>
                          <a:effectLst/>
                          <a:latin typeface="Calibri"/>
                        </a:rPr>
                        <a:t>-7%</a:t>
                      </a:r>
                    </a:p>
                  </a:txBody>
                  <a:tcPr marL="0" marR="0" marT="0" marB="0" anchor="ctr">
                    <a:lnL>
                      <a:noFill/>
                    </a:lnL>
                    <a:lnR>
                      <a:noFill/>
                    </a:lnR>
                    <a:lnT>
                      <a:noFill/>
                    </a:lnT>
                    <a:lnB>
                      <a:noFill/>
                    </a:lnB>
                    <a:solidFill>
                      <a:srgbClr val="E8EEF8"/>
                    </a:solidFill>
                  </a:tcPr>
                </a:tc>
                <a:tc>
                  <a:txBody>
                    <a:bodyPr/>
                    <a:lstStyle/>
                    <a:p>
                      <a:pPr algn="ctr" fontAlgn="ctr"/>
                      <a:r>
                        <a:rPr lang="en-US" sz="900" b="0" i="0" u="none" strike="noStrike" dirty="0">
                          <a:solidFill>
                            <a:srgbClr val="000000"/>
                          </a:solidFill>
                          <a:effectLst/>
                          <a:latin typeface="Calibri"/>
                        </a:rPr>
                        <a:t>8%</a:t>
                      </a:r>
                    </a:p>
                  </a:txBody>
                  <a:tcPr marL="0" marR="0" marT="0" marB="0" anchor="ctr">
                    <a:lnL>
                      <a:noFill/>
                    </a:lnL>
                    <a:lnR>
                      <a:noFill/>
                    </a:lnR>
                    <a:lnT>
                      <a:noFill/>
                    </a:lnT>
                    <a:lnB>
                      <a:noFill/>
                    </a:lnB>
                    <a:solidFill>
                      <a:srgbClr val="FCDBDE"/>
                    </a:solidFill>
                  </a:tcPr>
                </a:tc>
                <a:tc>
                  <a:txBody>
                    <a:bodyPr/>
                    <a:lstStyle/>
                    <a:p>
                      <a:pPr algn="ctr" fontAlgn="ctr"/>
                      <a:r>
                        <a:rPr lang="en-US" sz="900" b="0" i="0" u="none" strike="noStrike" dirty="0">
                          <a:solidFill>
                            <a:srgbClr val="000000"/>
                          </a:solidFill>
                          <a:effectLst/>
                          <a:latin typeface="Calibri"/>
                        </a:rPr>
                        <a:t>-3%</a:t>
                      </a:r>
                    </a:p>
                  </a:txBody>
                  <a:tcPr marL="0" marR="0" marT="0" marB="0" anchor="ctr">
                    <a:lnL>
                      <a:noFill/>
                    </a:lnL>
                    <a:lnR>
                      <a:noFill/>
                    </a:lnR>
                    <a:lnT>
                      <a:noFill/>
                    </a:lnT>
                    <a:lnB>
                      <a:noFill/>
                    </a:lnB>
                    <a:solidFill>
                      <a:srgbClr val="FCFAFD"/>
                    </a:solidFill>
                  </a:tcPr>
                </a:tc>
                <a:tc>
                  <a:txBody>
                    <a:bodyPr/>
                    <a:lstStyle/>
                    <a:p>
                      <a:pPr algn="ctr" fontAlgn="ctr"/>
                      <a:r>
                        <a:rPr lang="en-US" sz="900" b="0" i="0" u="none" strike="noStrike" dirty="0">
                          <a:solidFill>
                            <a:srgbClr val="000000"/>
                          </a:solidFill>
                          <a:effectLst/>
                          <a:latin typeface="Calibri"/>
                        </a:rPr>
                        <a:t>-8%</a:t>
                      </a:r>
                    </a:p>
                  </a:txBody>
                  <a:tcPr marL="0" marR="0" marT="0" marB="0" anchor="ctr">
                    <a:lnL>
                      <a:noFill/>
                    </a:lnL>
                    <a:lnR>
                      <a:noFill/>
                    </a:lnR>
                    <a:lnT>
                      <a:noFill/>
                    </a:lnT>
                    <a:lnB>
                      <a:noFill/>
                    </a:lnB>
                    <a:solidFill>
                      <a:srgbClr val="E2E9F5"/>
                    </a:solidFill>
                  </a:tcPr>
                </a:tc>
                <a:tc>
                  <a:txBody>
                    <a:bodyPr/>
                    <a:lstStyle/>
                    <a:p>
                      <a:pPr algn="ctr" fontAlgn="ctr"/>
                      <a:r>
                        <a:rPr lang="en-US" sz="900" b="0" i="0" u="none" strike="noStrike" dirty="0">
                          <a:solidFill>
                            <a:srgbClr val="000000"/>
                          </a:solidFill>
                          <a:effectLst/>
                          <a:latin typeface="Calibri"/>
                        </a:rPr>
                        <a:t>-2%</a:t>
                      </a:r>
                    </a:p>
                  </a:txBody>
                  <a:tcPr marL="0" marR="0" marT="0" marB="0" anchor="ctr">
                    <a:lnL>
                      <a:noFill/>
                    </a:lnL>
                    <a:lnR>
                      <a:noFill/>
                    </a:lnR>
                    <a:lnT>
                      <a:noFill/>
                    </a:lnT>
                    <a:lnB>
                      <a:noFill/>
                    </a:lnB>
                    <a:solidFill>
                      <a:srgbClr val="FCF7FA"/>
                    </a:solidFill>
                  </a:tcPr>
                </a:tc>
                <a:tc>
                  <a:txBody>
                    <a:bodyPr/>
                    <a:lstStyle/>
                    <a:p>
                      <a:pPr algn="ctr" fontAlgn="ctr"/>
                      <a:r>
                        <a:rPr lang="en-US" sz="900" b="0" i="0" u="none" strike="noStrike" dirty="0">
                          <a:solidFill>
                            <a:srgbClr val="000000"/>
                          </a:solidFill>
                          <a:effectLst/>
                          <a:latin typeface="Calibri"/>
                        </a:rPr>
                        <a:t>-8%</a:t>
                      </a:r>
                    </a:p>
                  </a:txBody>
                  <a:tcPr marL="0" marR="0" marT="0" marB="0" anchor="ctr">
                    <a:lnL>
                      <a:noFill/>
                    </a:lnL>
                    <a:lnR>
                      <a:noFill/>
                    </a:lnR>
                    <a:lnT>
                      <a:noFill/>
                    </a:lnT>
                    <a:lnB>
                      <a:noFill/>
                    </a:lnB>
                    <a:solidFill>
                      <a:srgbClr val="E2E9F5"/>
                    </a:solidFill>
                  </a:tcPr>
                </a:tc>
                <a:tc>
                  <a:txBody>
                    <a:bodyPr/>
                    <a:lstStyle/>
                    <a:p>
                      <a:pPr algn="ctr" fontAlgn="ctr"/>
                      <a:r>
                        <a:rPr lang="en-US" sz="900" b="0" i="0" u="none" strike="noStrike" dirty="0">
                          <a:solidFill>
                            <a:srgbClr val="000000"/>
                          </a:solidFill>
                          <a:effectLst/>
                          <a:latin typeface="Calibri"/>
                        </a:rPr>
                        <a:t>6%</a:t>
                      </a:r>
                    </a:p>
                  </a:txBody>
                  <a:tcPr marL="0" marR="0" marT="0" marB="0" anchor="ctr">
                    <a:lnL>
                      <a:noFill/>
                    </a:lnL>
                    <a:lnR>
                      <a:noFill/>
                    </a:lnR>
                    <a:lnT>
                      <a:noFill/>
                    </a:lnT>
                    <a:lnB>
                      <a:noFill/>
                    </a:lnB>
                    <a:solidFill>
                      <a:srgbClr val="FCE1E4"/>
                    </a:solidFill>
                  </a:tcPr>
                </a:tc>
              </a:tr>
              <a:tr h="478971">
                <a:tc>
                  <a:txBody>
                    <a:bodyPr/>
                    <a:lstStyle/>
                    <a:p>
                      <a:pPr algn="l" fontAlgn="t"/>
                      <a:r>
                        <a:rPr lang="en-US" sz="900" b="0" i="0" u="none" strike="noStrike" dirty="0">
                          <a:solidFill>
                            <a:srgbClr val="FFFFFF"/>
                          </a:solidFill>
                          <a:effectLst/>
                          <a:latin typeface="Calibri"/>
                        </a:rPr>
                        <a:t>Provides education for parents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t"/>
                      <a:r>
                        <a:rPr lang="en-US" sz="900" b="0" i="0" u="none" strike="noStrike" dirty="0">
                          <a:solidFill>
                            <a:srgbClr val="000000"/>
                          </a:solidFill>
                          <a:effectLst/>
                          <a:latin typeface="Calibri"/>
                        </a:rPr>
                        <a:t>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Calibri"/>
                        </a:rPr>
                        <a:t>12%</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FBD0D3"/>
                    </a:solidFill>
                  </a:tcPr>
                </a:tc>
                <a:tc>
                  <a:txBody>
                    <a:bodyPr/>
                    <a:lstStyle/>
                    <a:p>
                      <a:pPr algn="ctr" fontAlgn="ctr"/>
                      <a:r>
                        <a:rPr lang="en-US" sz="900" b="0" i="0" u="none" strike="noStrike" dirty="0">
                          <a:solidFill>
                            <a:srgbClr val="000000"/>
                          </a:solidFill>
                          <a:effectLst/>
                          <a:latin typeface="Calibri"/>
                        </a:rPr>
                        <a:t>15%</a:t>
                      </a:r>
                    </a:p>
                  </a:txBody>
                  <a:tcPr marL="0" marR="0" marT="0" marB="0" anchor="ctr">
                    <a:lnL>
                      <a:noFill/>
                    </a:lnL>
                    <a:lnR>
                      <a:noFill/>
                    </a:lnR>
                    <a:lnT>
                      <a:noFill/>
                    </a:lnT>
                    <a:lnB>
                      <a:noFill/>
                    </a:lnB>
                    <a:solidFill>
                      <a:srgbClr val="FBC8CA"/>
                    </a:solidFill>
                  </a:tcPr>
                </a:tc>
                <a:tc>
                  <a:txBody>
                    <a:bodyPr/>
                    <a:lstStyle/>
                    <a:p>
                      <a:pPr algn="ctr" fontAlgn="ctr"/>
                      <a:r>
                        <a:rPr lang="en-US" sz="900" b="0" i="0" u="none" strike="noStrike" dirty="0">
                          <a:solidFill>
                            <a:srgbClr val="000000"/>
                          </a:solidFill>
                          <a:effectLst/>
                          <a:latin typeface="Calibri"/>
                        </a:rPr>
                        <a:t>21%</a:t>
                      </a:r>
                    </a:p>
                  </a:txBody>
                  <a:tcPr marL="0" marR="0" marT="0" marB="0" anchor="ctr">
                    <a:lnL>
                      <a:noFill/>
                    </a:lnL>
                    <a:lnR>
                      <a:noFill/>
                    </a:lnR>
                    <a:lnT>
                      <a:noFill/>
                    </a:lnT>
                    <a:lnB>
                      <a:noFill/>
                    </a:lnB>
                    <a:solidFill>
                      <a:srgbClr val="FBB7BA"/>
                    </a:solidFill>
                  </a:tcPr>
                </a:tc>
                <a:tc>
                  <a:txBody>
                    <a:bodyPr/>
                    <a:lstStyle/>
                    <a:p>
                      <a:pPr algn="ctr" fontAlgn="ctr"/>
                      <a:r>
                        <a:rPr lang="en-US" sz="900" b="0" i="0" u="none" strike="noStrike" dirty="0">
                          <a:solidFill>
                            <a:srgbClr val="000000"/>
                          </a:solidFill>
                          <a:effectLst/>
                          <a:latin typeface="Calibri"/>
                        </a:rPr>
                        <a:t>16%</a:t>
                      </a:r>
                    </a:p>
                  </a:txBody>
                  <a:tcPr marL="0" marR="0" marT="0" marB="0" anchor="ctr">
                    <a:lnL>
                      <a:noFill/>
                    </a:lnL>
                    <a:lnR>
                      <a:noFill/>
                    </a:lnR>
                    <a:lnT>
                      <a:noFill/>
                    </a:lnT>
                    <a:lnB>
                      <a:noFill/>
                    </a:lnB>
                    <a:solidFill>
                      <a:srgbClr val="FBC5C8"/>
                    </a:solidFill>
                  </a:tcPr>
                </a:tc>
                <a:tc>
                  <a:txBody>
                    <a:bodyPr/>
                    <a:lstStyle/>
                    <a:p>
                      <a:pPr algn="ctr" fontAlgn="ctr"/>
                      <a:r>
                        <a:rPr lang="en-US" sz="900" b="0" i="0" u="none" strike="noStrike" dirty="0">
                          <a:solidFill>
                            <a:srgbClr val="000000"/>
                          </a:solidFill>
                          <a:effectLst/>
                          <a:latin typeface="Calibri"/>
                        </a:rPr>
                        <a:t>-8%</a:t>
                      </a:r>
                    </a:p>
                  </a:txBody>
                  <a:tcPr marL="0" marR="0" marT="0" marB="0" anchor="ctr">
                    <a:lnL>
                      <a:noFill/>
                    </a:lnL>
                    <a:lnR>
                      <a:noFill/>
                    </a:lnR>
                    <a:lnT>
                      <a:noFill/>
                    </a:lnT>
                    <a:lnB>
                      <a:noFill/>
                    </a:lnB>
                    <a:solidFill>
                      <a:srgbClr val="E2E9F5"/>
                    </a:solidFill>
                  </a:tcPr>
                </a:tc>
                <a:tc>
                  <a:txBody>
                    <a:bodyPr/>
                    <a:lstStyle/>
                    <a:p>
                      <a:pPr algn="ctr" fontAlgn="ctr"/>
                      <a:r>
                        <a:rPr lang="en-US" sz="900" b="0" i="0" u="none" strike="noStrike" dirty="0">
                          <a:solidFill>
                            <a:srgbClr val="000000"/>
                          </a:solidFill>
                          <a:effectLst/>
                          <a:latin typeface="Calibri"/>
                        </a:rPr>
                        <a:t>-9%</a:t>
                      </a:r>
                    </a:p>
                  </a:txBody>
                  <a:tcPr marL="0" marR="0" marT="0" marB="0" anchor="ctr">
                    <a:lnL>
                      <a:noFill/>
                    </a:lnL>
                    <a:lnR>
                      <a:noFill/>
                    </a:lnR>
                    <a:lnT>
                      <a:noFill/>
                    </a:lnT>
                    <a:lnB>
                      <a:noFill/>
                    </a:lnB>
                    <a:solidFill>
                      <a:srgbClr val="DBE5F3"/>
                    </a:solidFill>
                  </a:tcPr>
                </a:tc>
                <a:tc>
                  <a:txBody>
                    <a:bodyPr/>
                    <a:lstStyle/>
                    <a:p>
                      <a:pPr algn="ctr" fontAlgn="ctr"/>
                      <a:r>
                        <a:rPr lang="en-US" sz="900" b="0" i="0" u="none" strike="noStrike" dirty="0">
                          <a:solidFill>
                            <a:srgbClr val="000000"/>
                          </a:solidFill>
                          <a:effectLst/>
                          <a:latin typeface="Calibri"/>
                        </a:rPr>
                        <a:t>13%</a:t>
                      </a:r>
                    </a:p>
                  </a:txBody>
                  <a:tcPr marL="0" marR="0" marT="0" marB="0" anchor="ctr">
                    <a:lnL>
                      <a:noFill/>
                    </a:lnL>
                    <a:lnR>
                      <a:noFill/>
                    </a:lnR>
                    <a:lnT>
                      <a:noFill/>
                    </a:lnT>
                    <a:lnB>
                      <a:noFill/>
                    </a:lnB>
                    <a:solidFill>
                      <a:srgbClr val="FBCDD0"/>
                    </a:solidFill>
                  </a:tcPr>
                </a:tc>
                <a:tc>
                  <a:txBody>
                    <a:bodyPr/>
                    <a:lstStyle/>
                    <a:p>
                      <a:pPr algn="ctr" fontAlgn="ctr"/>
                      <a:r>
                        <a:rPr lang="en-US" sz="900" b="0" i="0" u="none" strike="noStrike" dirty="0">
                          <a:solidFill>
                            <a:srgbClr val="000000"/>
                          </a:solidFill>
                          <a:effectLst/>
                          <a:latin typeface="Calibri"/>
                        </a:rPr>
                        <a:t>-6%</a:t>
                      </a:r>
                    </a:p>
                  </a:txBody>
                  <a:tcPr marL="0" marR="0" marT="0" marB="0" anchor="ctr">
                    <a:lnL>
                      <a:noFill/>
                    </a:lnL>
                    <a:lnR>
                      <a:noFill/>
                    </a:lnR>
                    <a:lnT>
                      <a:noFill/>
                    </a:lnT>
                    <a:lnB>
                      <a:noFill/>
                    </a:lnB>
                    <a:solidFill>
                      <a:srgbClr val="EFF2FA"/>
                    </a:solidFill>
                  </a:tcPr>
                </a:tc>
                <a:tc>
                  <a:txBody>
                    <a:bodyPr/>
                    <a:lstStyle/>
                    <a:p>
                      <a:pPr algn="ctr" fontAlgn="ctr"/>
                      <a:r>
                        <a:rPr lang="en-US" sz="900" b="0" i="0" u="none" strike="noStrike" dirty="0">
                          <a:solidFill>
                            <a:srgbClr val="000000"/>
                          </a:solidFill>
                          <a:effectLst/>
                          <a:latin typeface="Calibri"/>
                        </a:rPr>
                        <a:t>-8%</a:t>
                      </a:r>
                    </a:p>
                  </a:txBody>
                  <a:tcPr marL="0" marR="0" marT="0" marB="0" anchor="ctr">
                    <a:lnL>
                      <a:noFill/>
                    </a:lnL>
                    <a:lnR>
                      <a:noFill/>
                    </a:lnR>
                    <a:lnT>
                      <a:noFill/>
                    </a:lnT>
                    <a:lnB>
                      <a:noFill/>
                    </a:lnB>
                    <a:solidFill>
                      <a:srgbClr val="E2E9F5"/>
                    </a:solidFill>
                  </a:tcPr>
                </a:tc>
                <a:tc>
                  <a:txBody>
                    <a:bodyPr/>
                    <a:lstStyle/>
                    <a:p>
                      <a:pPr algn="ctr" fontAlgn="ctr"/>
                      <a:r>
                        <a:rPr lang="en-US" sz="900" b="0" i="0" u="none" strike="noStrike" dirty="0">
                          <a:solidFill>
                            <a:srgbClr val="000000"/>
                          </a:solidFill>
                          <a:effectLst/>
                          <a:latin typeface="Calibri"/>
                        </a:rPr>
                        <a:t>-10%</a:t>
                      </a:r>
                    </a:p>
                  </a:txBody>
                  <a:tcPr marL="0" marR="0" marT="0" marB="0" anchor="ctr">
                    <a:lnL>
                      <a:noFill/>
                    </a:lnL>
                    <a:lnR>
                      <a:noFill/>
                    </a:lnR>
                    <a:lnT>
                      <a:noFill/>
                    </a:lnT>
                    <a:lnB>
                      <a:noFill/>
                    </a:lnB>
                    <a:solidFill>
                      <a:srgbClr val="D5E0F1"/>
                    </a:solidFill>
                  </a:tcPr>
                </a:tc>
                <a:tc>
                  <a:txBody>
                    <a:bodyPr/>
                    <a:lstStyle/>
                    <a:p>
                      <a:pPr algn="ctr" fontAlgn="ctr"/>
                      <a:r>
                        <a:rPr lang="en-US" sz="900" b="0" i="0" u="none" strike="noStrike" dirty="0">
                          <a:solidFill>
                            <a:srgbClr val="000000"/>
                          </a:solidFill>
                          <a:effectLst/>
                          <a:latin typeface="Calibri"/>
                        </a:rPr>
                        <a:t>15%</a:t>
                      </a:r>
                    </a:p>
                  </a:txBody>
                  <a:tcPr marL="0" marR="0" marT="0" marB="0" anchor="ctr">
                    <a:lnL>
                      <a:noFill/>
                    </a:lnL>
                    <a:lnR>
                      <a:noFill/>
                    </a:lnR>
                    <a:lnT>
                      <a:noFill/>
                    </a:lnT>
                    <a:lnB>
                      <a:noFill/>
                    </a:lnB>
                    <a:solidFill>
                      <a:srgbClr val="FBC8CA"/>
                    </a:solidFill>
                  </a:tcPr>
                </a:tc>
                <a:tc>
                  <a:txBody>
                    <a:bodyPr/>
                    <a:lstStyle/>
                    <a:p>
                      <a:pPr algn="ctr" fontAlgn="ctr"/>
                      <a:r>
                        <a:rPr lang="en-US" sz="900" b="0" i="0" u="none" strike="noStrike" dirty="0">
                          <a:solidFill>
                            <a:srgbClr val="000000"/>
                          </a:solidFill>
                          <a:effectLst/>
                          <a:latin typeface="Calibri"/>
                        </a:rPr>
                        <a:t>-9%</a:t>
                      </a:r>
                    </a:p>
                  </a:txBody>
                  <a:tcPr marL="0" marR="0" marT="0" marB="0" anchor="ctr">
                    <a:lnL>
                      <a:noFill/>
                    </a:lnL>
                    <a:lnR>
                      <a:noFill/>
                    </a:lnR>
                    <a:lnT>
                      <a:noFill/>
                    </a:lnT>
                    <a:lnB>
                      <a:noFill/>
                    </a:lnB>
                    <a:solidFill>
                      <a:srgbClr val="DBE5F3"/>
                    </a:solidFill>
                  </a:tcPr>
                </a:tc>
                <a:tc>
                  <a:txBody>
                    <a:bodyPr/>
                    <a:lstStyle/>
                    <a:p>
                      <a:pPr algn="ctr" fontAlgn="ctr"/>
                      <a:r>
                        <a:rPr lang="en-US" sz="900" b="0" i="0" u="none" strike="noStrike" dirty="0">
                          <a:solidFill>
                            <a:srgbClr val="000000"/>
                          </a:solidFill>
                          <a:effectLst/>
                          <a:latin typeface="Calibri"/>
                        </a:rPr>
                        <a:t>6%</a:t>
                      </a:r>
                    </a:p>
                  </a:txBody>
                  <a:tcPr marL="0" marR="0" marT="0" marB="0" anchor="ctr">
                    <a:lnL>
                      <a:noFill/>
                    </a:lnL>
                    <a:lnR>
                      <a:noFill/>
                    </a:lnR>
                    <a:lnT>
                      <a:noFill/>
                    </a:lnT>
                    <a:lnB>
                      <a:noFill/>
                    </a:lnB>
                    <a:solidFill>
                      <a:srgbClr val="FCE1E4"/>
                    </a:solidFill>
                  </a:tcPr>
                </a:tc>
                <a:tc>
                  <a:txBody>
                    <a:bodyPr/>
                    <a:lstStyle/>
                    <a:p>
                      <a:pPr algn="ctr" fontAlgn="ctr"/>
                      <a:r>
                        <a:rPr lang="en-US" sz="900" b="0" i="0" u="none" strike="noStrike" dirty="0">
                          <a:solidFill>
                            <a:srgbClr val="000000"/>
                          </a:solidFill>
                          <a:effectLst/>
                          <a:latin typeface="Calibri"/>
                        </a:rPr>
                        <a:t>-8%</a:t>
                      </a:r>
                    </a:p>
                  </a:txBody>
                  <a:tcPr marL="0" marR="0" marT="0" marB="0" anchor="ctr">
                    <a:lnL>
                      <a:noFill/>
                    </a:lnL>
                    <a:lnR>
                      <a:noFill/>
                    </a:lnR>
                    <a:lnT>
                      <a:noFill/>
                    </a:lnT>
                    <a:lnB>
                      <a:noFill/>
                    </a:lnB>
                    <a:solidFill>
                      <a:srgbClr val="E2E9F5"/>
                    </a:solidFill>
                  </a:tcPr>
                </a:tc>
                <a:tc>
                  <a:txBody>
                    <a:bodyPr/>
                    <a:lstStyle/>
                    <a:p>
                      <a:pPr algn="ctr" fontAlgn="ctr"/>
                      <a:r>
                        <a:rPr lang="en-US" sz="900" b="0" i="0" u="none" strike="noStrike" dirty="0">
                          <a:solidFill>
                            <a:srgbClr val="000000"/>
                          </a:solidFill>
                          <a:effectLst/>
                          <a:latin typeface="Calibri"/>
                        </a:rPr>
                        <a:t>-6%</a:t>
                      </a:r>
                    </a:p>
                  </a:txBody>
                  <a:tcPr marL="0" marR="0" marT="0" marB="0" anchor="ctr">
                    <a:lnL>
                      <a:noFill/>
                    </a:lnL>
                    <a:lnR>
                      <a:noFill/>
                    </a:lnR>
                    <a:lnT>
                      <a:noFill/>
                    </a:lnT>
                    <a:lnB>
                      <a:noFill/>
                    </a:lnB>
                    <a:solidFill>
                      <a:srgbClr val="EFF2FA"/>
                    </a:solidFill>
                  </a:tcPr>
                </a:tc>
                <a:tc>
                  <a:txBody>
                    <a:bodyPr/>
                    <a:lstStyle/>
                    <a:p>
                      <a:pPr algn="ctr" fontAlgn="ctr"/>
                      <a:r>
                        <a:rPr lang="en-US" sz="900" b="0" i="0" u="none" strike="noStrike" dirty="0">
                          <a:solidFill>
                            <a:srgbClr val="000000"/>
                          </a:solidFill>
                          <a:effectLst/>
                          <a:latin typeface="Calibri"/>
                        </a:rPr>
                        <a:t>-5%</a:t>
                      </a:r>
                    </a:p>
                  </a:txBody>
                  <a:tcPr marL="0" marR="0" marT="0" marB="0" anchor="ctr">
                    <a:lnL>
                      <a:noFill/>
                    </a:lnL>
                    <a:lnR>
                      <a:noFill/>
                    </a:lnR>
                    <a:lnT>
                      <a:noFill/>
                    </a:lnT>
                    <a:lnB>
                      <a:noFill/>
                    </a:lnB>
                    <a:solidFill>
                      <a:srgbClr val="F5F7FC"/>
                    </a:solidFill>
                  </a:tcPr>
                </a:tc>
                <a:tc>
                  <a:txBody>
                    <a:bodyPr/>
                    <a:lstStyle/>
                    <a:p>
                      <a:pPr algn="ctr" fontAlgn="ctr"/>
                      <a:r>
                        <a:rPr lang="en-US" sz="900" b="0" i="0" u="none" strike="noStrike" dirty="0">
                          <a:solidFill>
                            <a:srgbClr val="000000"/>
                          </a:solidFill>
                          <a:effectLst/>
                          <a:latin typeface="Calibri"/>
                        </a:rPr>
                        <a:t>-2%</a:t>
                      </a:r>
                    </a:p>
                  </a:txBody>
                  <a:tcPr marL="0" marR="0" marT="0" marB="0" anchor="ctr">
                    <a:lnL>
                      <a:noFill/>
                    </a:lnL>
                    <a:lnR>
                      <a:noFill/>
                    </a:lnR>
                    <a:lnT>
                      <a:noFill/>
                    </a:lnT>
                    <a:lnB>
                      <a:noFill/>
                    </a:lnB>
                    <a:solidFill>
                      <a:srgbClr val="FCF7FA"/>
                    </a:solidFill>
                  </a:tcPr>
                </a:tc>
                <a:tc>
                  <a:txBody>
                    <a:bodyPr/>
                    <a:lstStyle/>
                    <a:p>
                      <a:pPr algn="ctr" fontAlgn="ctr"/>
                      <a:r>
                        <a:rPr lang="en-US" sz="900" b="0" i="0" u="none" strike="noStrike" dirty="0">
                          <a:solidFill>
                            <a:srgbClr val="000000"/>
                          </a:solidFill>
                          <a:effectLst/>
                          <a:latin typeface="Calibri"/>
                        </a:rPr>
                        <a:t>-10%</a:t>
                      </a:r>
                    </a:p>
                  </a:txBody>
                  <a:tcPr marL="0" marR="0" marT="0" marB="0" anchor="ctr">
                    <a:lnL>
                      <a:noFill/>
                    </a:lnL>
                    <a:lnR>
                      <a:noFill/>
                    </a:lnR>
                    <a:lnT>
                      <a:noFill/>
                    </a:lnT>
                    <a:lnB>
                      <a:noFill/>
                    </a:lnB>
                    <a:solidFill>
                      <a:srgbClr val="D5E0F1"/>
                    </a:solidFill>
                  </a:tcPr>
                </a:tc>
                <a:tc>
                  <a:txBody>
                    <a:bodyPr/>
                    <a:lstStyle/>
                    <a:p>
                      <a:pPr algn="ctr" fontAlgn="ctr"/>
                      <a:r>
                        <a:rPr lang="en-US" sz="900" b="0" i="0" u="none" strike="noStrike" dirty="0">
                          <a:solidFill>
                            <a:srgbClr val="000000"/>
                          </a:solidFill>
                          <a:effectLst/>
                          <a:latin typeface="Calibri"/>
                        </a:rPr>
                        <a:t>-10%</a:t>
                      </a:r>
                    </a:p>
                  </a:txBody>
                  <a:tcPr marL="0" marR="0" marT="0" marB="0" anchor="ctr">
                    <a:lnL>
                      <a:noFill/>
                    </a:lnL>
                    <a:lnR>
                      <a:noFill/>
                    </a:lnR>
                    <a:lnT>
                      <a:noFill/>
                    </a:lnT>
                    <a:lnB>
                      <a:noFill/>
                    </a:lnB>
                    <a:solidFill>
                      <a:srgbClr val="D5E0F1"/>
                    </a:solidFill>
                  </a:tcPr>
                </a:tc>
                <a:tc>
                  <a:txBody>
                    <a:bodyPr/>
                    <a:lstStyle/>
                    <a:p>
                      <a:pPr algn="ctr" fontAlgn="ctr"/>
                      <a:r>
                        <a:rPr lang="en-US" sz="900" b="0" i="0" u="none" strike="noStrike" dirty="0">
                          <a:solidFill>
                            <a:srgbClr val="000000"/>
                          </a:solidFill>
                          <a:effectLst/>
                          <a:latin typeface="Calibri"/>
                        </a:rPr>
                        <a:t>6%</a:t>
                      </a:r>
                    </a:p>
                  </a:txBody>
                  <a:tcPr marL="0" marR="0" marT="0" marB="0" anchor="ctr">
                    <a:lnL>
                      <a:noFill/>
                    </a:lnL>
                    <a:lnR>
                      <a:noFill/>
                    </a:lnR>
                    <a:lnT>
                      <a:noFill/>
                    </a:lnT>
                    <a:lnB>
                      <a:noFill/>
                    </a:lnB>
                    <a:solidFill>
                      <a:srgbClr val="FCE1E4"/>
                    </a:solidFill>
                  </a:tcPr>
                </a:tc>
                <a:tc>
                  <a:txBody>
                    <a:bodyPr/>
                    <a:lstStyle/>
                    <a:p>
                      <a:pPr algn="ctr" fontAlgn="ctr"/>
                      <a:r>
                        <a:rPr lang="en-US" sz="900" b="0" i="0" u="none" strike="noStrike" dirty="0">
                          <a:solidFill>
                            <a:srgbClr val="000000"/>
                          </a:solidFill>
                          <a:effectLst/>
                          <a:latin typeface="Calibri"/>
                        </a:rPr>
                        <a:t>-3%</a:t>
                      </a:r>
                    </a:p>
                  </a:txBody>
                  <a:tcPr marL="0" marR="0" marT="0" marB="0" anchor="ctr">
                    <a:lnL>
                      <a:noFill/>
                    </a:lnL>
                    <a:lnR>
                      <a:noFill/>
                    </a:lnR>
                    <a:lnT>
                      <a:noFill/>
                    </a:lnT>
                    <a:lnB>
                      <a:noFill/>
                    </a:lnB>
                    <a:solidFill>
                      <a:srgbClr val="FCFAFD"/>
                    </a:solidFill>
                  </a:tcPr>
                </a:tc>
                <a:tc>
                  <a:txBody>
                    <a:bodyPr/>
                    <a:lstStyle/>
                    <a:p>
                      <a:pPr algn="ctr" fontAlgn="ctr"/>
                      <a:r>
                        <a:rPr lang="en-US" sz="900" b="0" i="0" u="none" strike="noStrike" dirty="0">
                          <a:solidFill>
                            <a:srgbClr val="000000"/>
                          </a:solidFill>
                          <a:effectLst/>
                          <a:latin typeface="Calibri"/>
                        </a:rPr>
                        <a:t>-5%</a:t>
                      </a:r>
                    </a:p>
                  </a:txBody>
                  <a:tcPr marL="0" marR="0" marT="0" marB="0" anchor="ctr">
                    <a:lnL>
                      <a:noFill/>
                    </a:lnL>
                    <a:lnR>
                      <a:noFill/>
                    </a:lnR>
                    <a:lnT>
                      <a:noFill/>
                    </a:lnT>
                    <a:lnB>
                      <a:noFill/>
                    </a:lnB>
                    <a:solidFill>
                      <a:srgbClr val="F5F7FC"/>
                    </a:solidFill>
                  </a:tcPr>
                </a:tc>
                <a:tc>
                  <a:txBody>
                    <a:bodyPr/>
                    <a:lstStyle/>
                    <a:p>
                      <a:pPr algn="ctr" fontAlgn="ctr"/>
                      <a:r>
                        <a:rPr lang="en-US" sz="900" b="0" i="0" u="none" strike="noStrike" dirty="0">
                          <a:solidFill>
                            <a:srgbClr val="000000"/>
                          </a:solidFill>
                          <a:effectLst/>
                          <a:latin typeface="Calibri"/>
                        </a:rPr>
                        <a:t>-3%</a:t>
                      </a:r>
                    </a:p>
                  </a:txBody>
                  <a:tcPr marL="0" marR="0" marT="0" marB="0" anchor="ctr">
                    <a:lnL>
                      <a:noFill/>
                    </a:lnL>
                    <a:lnR>
                      <a:noFill/>
                    </a:lnR>
                    <a:lnT>
                      <a:noFill/>
                    </a:lnT>
                    <a:lnB>
                      <a:noFill/>
                    </a:lnB>
                    <a:solidFill>
                      <a:srgbClr val="FCFAFD"/>
                    </a:solidFill>
                  </a:tcPr>
                </a:tc>
                <a:tc>
                  <a:txBody>
                    <a:bodyPr/>
                    <a:lstStyle/>
                    <a:p>
                      <a:pPr algn="ctr" fontAlgn="ctr"/>
                      <a:r>
                        <a:rPr lang="en-US" sz="900" b="0" i="0" u="none" strike="noStrike" dirty="0">
                          <a:solidFill>
                            <a:srgbClr val="000000"/>
                          </a:solidFill>
                          <a:effectLst/>
                          <a:latin typeface="Calibri"/>
                        </a:rPr>
                        <a:t>0%</a:t>
                      </a:r>
                    </a:p>
                  </a:txBody>
                  <a:tcPr marL="0" marR="0" marT="0" marB="0" anchor="ctr">
                    <a:lnL>
                      <a:noFill/>
                    </a:lnL>
                    <a:lnR>
                      <a:noFill/>
                    </a:lnR>
                    <a:lnT>
                      <a:noFill/>
                    </a:lnT>
                    <a:lnB>
                      <a:noFill/>
                    </a:lnB>
                    <a:solidFill>
                      <a:srgbClr val="FCF1F4"/>
                    </a:solidFill>
                  </a:tcPr>
                </a:tc>
                <a:tc>
                  <a:txBody>
                    <a:bodyPr/>
                    <a:lstStyle/>
                    <a:p>
                      <a:pPr algn="ctr" fontAlgn="ctr"/>
                      <a:r>
                        <a:rPr lang="en-US" sz="900" b="0" i="0" u="none" strike="noStrike" dirty="0">
                          <a:solidFill>
                            <a:srgbClr val="000000"/>
                          </a:solidFill>
                          <a:effectLst/>
                          <a:latin typeface="Calibri"/>
                        </a:rPr>
                        <a:t>6%</a:t>
                      </a:r>
                    </a:p>
                  </a:txBody>
                  <a:tcPr marL="0" marR="0" marT="0" marB="0" anchor="ctr">
                    <a:lnL>
                      <a:noFill/>
                    </a:lnL>
                    <a:lnR>
                      <a:noFill/>
                    </a:lnR>
                    <a:lnT>
                      <a:noFill/>
                    </a:lnT>
                    <a:lnB>
                      <a:noFill/>
                    </a:lnB>
                    <a:solidFill>
                      <a:srgbClr val="FCE1E4"/>
                    </a:solidFill>
                  </a:tcPr>
                </a:tc>
              </a:tr>
              <a:tr h="478971">
                <a:tc>
                  <a:txBody>
                    <a:bodyPr/>
                    <a:lstStyle/>
                    <a:p>
                      <a:pPr algn="l" fontAlgn="t"/>
                      <a:r>
                        <a:rPr lang="en-US" sz="900" b="0" i="0" u="none" strike="noStrike" dirty="0">
                          <a:solidFill>
                            <a:srgbClr val="FFFFFF"/>
                          </a:solidFill>
                          <a:effectLst/>
                          <a:latin typeface="Calibri"/>
                        </a:rPr>
                        <a:t>Provides education for students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t"/>
                      <a:r>
                        <a:rPr lang="en-US" sz="900" b="0" i="0" u="none" strike="noStrike" dirty="0">
                          <a:solidFill>
                            <a:srgbClr val="000000"/>
                          </a:solidFill>
                          <a:effectLst/>
                          <a:latin typeface="Calibri"/>
                        </a:rPr>
                        <a:t>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Calibri"/>
                        </a:rPr>
                        <a:t>17%</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FBC2C5"/>
                    </a:solidFill>
                  </a:tcPr>
                </a:tc>
                <a:tc>
                  <a:txBody>
                    <a:bodyPr/>
                    <a:lstStyle/>
                    <a:p>
                      <a:pPr algn="ctr" fontAlgn="ctr"/>
                      <a:r>
                        <a:rPr lang="en-US" sz="900" b="0" i="0" u="none" strike="noStrike" dirty="0">
                          <a:solidFill>
                            <a:srgbClr val="000000"/>
                          </a:solidFill>
                          <a:effectLst/>
                          <a:latin typeface="Calibri"/>
                        </a:rPr>
                        <a:t>30%</a:t>
                      </a:r>
                    </a:p>
                  </a:txBody>
                  <a:tcPr marL="0" marR="0" marT="0" marB="0" anchor="ctr">
                    <a:lnL>
                      <a:noFill/>
                    </a:lnL>
                    <a:lnR>
                      <a:noFill/>
                    </a:lnR>
                    <a:lnT>
                      <a:noFill/>
                    </a:lnT>
                    <a:lnB>
                      <a:noFill/>
                    </a:lnB>
                    <a:solidFill>
                      <a:srgbClr val="FA9EA1"/>
                    </a:solidFill>
                  </a:tcPr>
                </a:tc>
                <a:tc>
                  <a:txBody>
                    <a:bodyPr/>
                    <a:lstStyle/>
                    <a:p>
                      <a:pPr algn="ctr" fontAlgn="ctr"/>
                      <a:r>
                        <a:rPr lang="en-US" sz="900" b="0" i="0" u="none" strike="noStrike" dirty="0">
                          <a:solidFill>
                            <a:srgbClr val="000000"/>
                          </a:solidFill>
                          <a:effectLst/>
                          <a:latin typeface="Calibri"/>
                        </a:rPr>
                        <a:t>36%</a:t>
                      </a:r>
                    </a:p>
                  </a:txBody>
                  <a:tcPr marL="0" marR="0" marT="0" marB="0" anchor="ctr">
                    <a:lnL>
                      <a:noFill/>
                    </a:lnL>
                    <a:lnR>
                      <a:noFill/>
                    </a:lnR>
                    <a:lnT>
                      <a:noFill/>
                    </a:lnT>
                    <a:lnB>
                      <a:noFill/>
                    </a:lnB>
                    <a:solidFill>
                      <a:srgbClr val="F98E90"/>
                    </a:solidFill>
                  </a:tcPr>
                </a:tc>
                <a:tc>
                  <a:txBody>
                    <a:bodyPr/>
                    <a:lstStyle/>
                    <a:p>
                      <a:pPr algn="ctr" fontAlgn="ctr"/>
                      <a:r>
                        <a:rPr lang="en-US" sz="900" b="0" i="0" u="none" strike="noStrike" dirty="0">
                          <a:solidFill>
                            <a:srgbClr val="000000"/>
                          </a:solidFill>
                          <a:effectLst/>
                          <a:latin typeface="Calibri"/>
                        </a:rPr>
                        <a:t>15%</a:t>
                      </a:r>
                    </a:p>
                  </a:txBody>
                  <a:tcPr marL="0" marR="0" marT="0" marB="0" anchor="ctr">
                    <a:lnL>
                      <a:noFill/>
                    </a:lnL>
                    <a:lnR>
                      <a:noFill/>
                    </a:lnR>
                    <a:lnT>
                      <a:noFill/>
                    </a:lnT>
                    <a:lnB>
                      <a:noFill/>
                    </a:lnB>
                    <a:solidFill>
                      <a:srgbClr val="FBC8CA"/>
                    </a:solidFill>
                  </a:tcPr>
                </a:tc>
                <a:tc>
                  <a:txBody>
                    <a:bodyPr/>
                    <a:lstStyle/>
                    <a:p>
                      <a:pPr algn="ctr" fontAlgn="ctr"/>
                      <a:r>
                        <a:rPr lang="en-US" sz="900" b="0" i="0" u="none" strike="noStrike" dirty="0">
                          <a:solidFill>
                            <a:srgbClr val="000000"/>
                          </a:solidFill>
                          <a:effectLst/>
                          <a:latin typeface="Calibri"/>
                        </a:rPr>
                        <a:t>-5%</a:t>
                      </a:r>
                    </a:p>
                  </a:txBody>
                  <a:tcPr marL="0" marR="0" marT="0" marB="0" anchor="ctr">
                    <a:lnL>
                      <a:noFill/>
                    </a:lnL>
                    <a:lnR>
                      <a:noFill/>
                    </a:lnR>
                    <a:lnT>
                      <a:noFill/>
                    </a:lnT>
                    <a:lnB>
                      <a:noFill/>
                    </a:lnB>
                    <a:solidFill>
                      <a:srgbClr val="F5F7FC"/>
                    </a:solidFill>
                  </a:tcPr>
                </a:tc>
                <a:tc>
                  <a:txBody>
                    <a:bodyPr/>
                    <a:lstStyle/>
                    <a:p>
                      <a:pPr algn="ctr" fontAlgn="ctr"/>
                      <a:r>
                        <a:rPr lang="en-US" sz="900" b="0" i="0" u="none" strike="noStrike" dirty="0">
                          <a:solidFill>
                            <a:srgbClr val="000000"/>
                          </a:solidFill>
                          <a:effectLst/>
                          <a:latin typeface="Calibri"/>
                        </a:rPr>
                        <a:t>-15%</a:t>
                      </a:r>
                    </a:p>
                  </a:txBody>
                  <a:tcPr marL="0" marR="0" marT="0" marB="0" anchor="ctr">
                    <a:lnL>
                      <a:noFill/>
                    </a:lnL>
                    <a:lnR>
                      <a:noFill/>
                    </a:lnR>
                    <a:lnT>
                      <a:noFill/>
                    </a:lnT>
                    <a:lnB>
                      <a:noFill/>
                    </a:lnB>
                    <a:solidFill>
                      <a:srgbClr val="B4C9E5"/>
                    </a:solidFill>
                  </a:tcPr>
                </a:tc>
                <a:tc>
                  <a:txBody>
                    <a:bodyPr/>
                    <a:lstStyle/>
                    <a:p>
                      <a:pPr algn="ctr" fontAlgn="ctr"/>
                      <a:r>
                        <a:rPr lang="en-US" sz="900" b="0" i="0" u="none" strike="noStrike" dirty="0">
                          <a:solidFill>
                            <a:srgbClr val="000000"/>
                          </a:solidFill>
                          <a:effectLst/>
                          <a:latin typeface="Calibri"/>
                        </a:rPr>
                        <a:t>30%</a:t>
                      </a:r>
                    </a:p>
                  </a:txBody>
                  <a:tcPr marL="0" marR="0" marT="0" marB="0" anchor="ctr">
                    <a:lnL>
                      <a:noFill/>
                    </a:lnL>
                    <a:lnR>
                      <a:noFill/>
                    </a:lnR>
                    <a:lnT>
                      <a:noFill/>
                    </a:lnT>
                    <a:lnB>
                      <a:noFill/>
                    </a:lnB>
                    <a:solidFill>
                      <a:srgbClr val="FA9EA1"/>
                    </a:solidFill>
                  </a:tcPr>
                </a:tc>
                <a:tc>
                  <a:txBody>
                    <a:bodyPr/>
                    <a:lstStyle/>
                    <a:p>
                      <a:pPr algn="ctr" fontAlgn="ctr"/>
                      <a:r>
                        <a:rPr lang="en-US" sz="900" b="0" i="0" u="none" strike="noStrike" dirty="0">
                          <a:solidFill>
                            <a:srgbClr val="000000"/>
                          </a:solidFill>
                          <a:effectLst/>
                          <a:latin typeface="Calibri"/>
                        </a:rPr>
                        <a:t>11%</a:t>
                      </a:r>
                    </a:p>
                  </a:txBody>
                  <a:tcPr marL="0" marR="0" marT="0" marB="0" anchor="ctr">
                    <a:lnL>
                      <a:noFill/>
                    </a:lnL>
                    <a:lnR>
                      <a:noFill/>
                    </a:lnR>
                    <a:lnT>
                      <a:noFill/>
                    </a:lnT>
                    <a:lnB>
                      <a:noFill/>
                    </a:lnB>
                    <a:solidFill>
                      <a:srgbClr val="FBD3D6"/>
                    </a:solidFill>
                  </a:tcPr>
                </a:tc>
                <a:tc>
                  <a:txBody>
                    <a:bodyPr/>
                    <a:lstStyle/>
                    <a:p>
                      <a:pPr algn="ctr" fontAlgn="ctr"/>
                      <a:r>
                        <a:rPr lang="en-US" sz="900" b="0" i="0" u="none" strike="noStrike" dirty="0">
                          <a:solidFill>
                            <a:srgbClr val="000000"/>
                          </a:solidFill>
                          <a:effectLst/>
                          <a:latin typeface="Calibri"/>
                        </a:rPr>
                        <a:t>-12%</a:t>
                      </a:r>
                    </a:p>
                  </a:txBody>
                  <a:tcPr marL="0" marR="0" marT="0" marB="0" anchor="ctr">
                    <a:lnL>
                      <a:noFill/>
                    </a:lnL>
                    <a:lnR>
                      <a:noFill/>
                    </a:lnR>
                    <a:lnT>
                      <a:noFill/>
                    </a:lnT>
                    <a:lnB>
                      <a:noFill/>
                    </a:lnB>
                    <a:solidFill>
                      <a:srgbClr val="C8D7EC"/>
                    </a:solidFill>
                  </a:tcPr>
                </a:tc>
                <a:tc>
                  <a:txBody>
                    <a:bodyPr/>
                    <a:lstStyle/>
                    <a:p>
                      <a:pPr algn="ctr" fontAlgn="ctr"/>
                      <a:r>
                        <a:rPr lang="en-US" sz="900" b="0" i="0" u="none" strike="noStrike" dirty="0">
                          <a:solidFill>
                            <a:srgbClr val="000000"/>
                          </a:solidFill>
                          <a:effectLst/>
                          <a:latin typeface="Calibri"/>
                        </a:rPr>
                        <a:t>-7%</a:t>
                      </a:r>
                    </a:p>
                  </a:txBody>
                  <a:tcPr marL="0" marR="0" marT="0" marB="0" anchor="ctr">
                    <a:lnL>
                      <a:noFill/>
                    </a:lnL>
                    <a:lnR>
                      <a:noFill/>
                    </a:lnR>
                    <a:lnT>
                      <a:noFill/>
                    </a:lnT>
                    <a:lnB>
                      <a:noFill/>
                    </a:lnB>
                    <a:solidFill>
                      <a:srgbClr val="E8EEF8"/>
                    </a:solidFill>
                  </a:tcPr>
                </a:tc>
                <a:tc>
                  <a:txBody>
                    <a:bodyPr/>
                    <a:lstStyle/>
                    <a:p>
                      <a:pPr algn="ctr" fontAlgn="ctr"/>
                      <a:r>
                        <a:rPr lang="en-US" sz="900" b="0" i="0" u="none" strike="noStrike" dirty="0">
                          <a:solidFill>
                            <a:srgbClr val="000000"/>
                          </a:solidFill>
                          <a:effectLst/>
                          <a:latin typeface="Calibri"/>
                        </a:rPr>
                        <a:t>14%</a:t>
                      </a:r>
                    </a:p>
                  </a:txBody>
                  <a:tcPr marL="0" marR="0" marT="0" marB="0" anchor="ctr">
                    <a:lnL>
                      <a:noFill/>
                    </a:lnL>
                    <a:lnR>
                      <a:noFill/>
                    </a:lnR>
                    <a:lnT>
                      <a:noFill/>
                    </a:lnT>
                    <a:lnB>
                      <a:noFill/>
                    </a:lnB>
                    <a:solidFill>
                      <a:srgbClr val="FBCBCD"/>
                    </a:solidFill>
                  </a:tcPr>
                </a:tc>
                <a:tc>
                  <a:txBody>
                    <a:bodyPr/>
                    <a:lstStyle/>
                    <a:p>
                      <a:pPr algn="ctr" fontAlgn="ctr"/>
                      <a:r>
                        <a:rPr lang="en-US" sz="900" b="0" i="0" u="none" strike="noStrike" dirty="0">
                          <a:solidFill>
                            <a:srgbClr val="000000"/>
                          </a:solidFill>
                          <a:effectLst/>
                          <a:latin typeface="Calibri"/>
                        </a:rPr>
                        <a:t>-16%</a:t>
                      </a:r>
                    </a:p>
                  </a:txBody>
                  <a:tcPr marL="0" marR="0" marT="0" marB="0" anchor="ctr">
                    <a:lnL>
                      <a:noFill/>
                    </a:lnL>
                    <a:lnR>
                      <a:noFill/>
                    </a:lnR>
                    <a:lnT>
                      <a:noFill/>
                    </a:lnT>
                    <a:lnB>
                      <a:noFill/>
                    </a:lnB>
                    <a:solidFill>
                      <a:srgbClr val="AEC5E3"/>
                    </a:solidFill>
                  </a:tcPr>
                </a:tc>
                <a:tc>
                  <a:txBody>
                    <a:bodyPr/>
                    <a:lstStyle/>
                    <a:p>
                      <a:pPr algn="ctr" fontAlgn="ctr"/>
                      <a:r>
                        <a:rPr lang="en-US" sz="900" b="0" i="0" u="none" strike="noStrike" dirty="0">
                          <a:solidFill>
                            <a:srgbClr val="000000"/>
                          </a:solidFill>
                          <a:effectLst/>
                          <a:latin typeface="Calibri"/>
                        </a:rPr>
                        <a:t>6%</a:t>
                      </a:r>
                    </a:p>
                  </a:txBody>
                  <a:tcPr marL="0" marR="0" marT="0" marB="0" anchor="ctr">
                    <a:lnL>
                      <a:noFill/>
                    </a:lnL>
                    <a:lnR>
                      <a:noFill/>
                    </a:lnR>
                    <a:lnT>
                      <a:noFill/>
                    </a:lnT>
                    <a:lnB>
                      <a:noFill/>
                    </a:lnB>
                    <a:solidFill>
                      <a:srgbClr val="FCE1E4"/>
                    </a:solidFill>
                  </a:tcPr>
                </a:tc>
                <a:tc>
                  <a:txBody>
                    <a:bodyPr/>
                    <a:lstStyle/>
                    <a:p>
                      <a:pPr algn="ctr" fontAlgn="ctr"/>
                      <a:r>
                        <a:rPr lang="en-US" sz="900" b="0" i="0" u="none" strike="noStrike" dirty="0">
                          <a:solidFill>
                            <a:srgbClr val="000000"/>
                          </a:solidFill>
                          <a:effectLst/>
                          <a:latin typeface="Calibri"/>
                        </a:rPr>
                        <a:t>-20%</a:t>
                      </a:r>
                    </a:p>
                  </a:txBody>
                  <a:tcPr marL="0" marR="0" marT="0" marB="0" anchor="ctr">
                    <a:lnL>
                      <a:noFill/>
                    </a:lnL>
                    <a:lnR>
                      <a:noFill/>
                    </a:lnR>
                    <a:lnT>
                      <a:noFill/>
                    </a:lnT>
                    <a:lnB>
                      <a:noFill/>
                    </a:lnB>
                    <a:solidFill>
                      <a:srgbClr val="94B3DA"/>
                    </a:solidFill>
                  </a:tcPr>
                </a:tc>
                <a:tc>
                  <a:txBody>
                    <a:bodyPr/>
                    <a:lstStyle/>
                    <a:p>
                      <a:pPr algn="ctr" fontAlgn="ctr"/>
                      <a:r>
                        <a:rPr lang="en-US" sz="900" b="0" i="0" u="none" strike="noStrike" dirty="0">
                          <a:solidFill>
                            <a:srgbClr val="000000"/>
                          </a:solidFill>
                          <a:effectLst/>
                          <a:latin typeface="Calibri"/>
                        </a:rPr>
                        <a:t>-15%</a:t>
                      </a:r>
                    </a:p>
                  </a:txBody>
                  <a:tcPr marL="0" marR="0" marT="0" marB="0" anchor="ctr">
                    <a:lnL>
                      <a:noFill/>
                    </a:lnL>
                    <a:lnR>
                      <a:noFill/>
                    </a:lnR>
                    <a:lnT>
                      <a:noFill/>
                    </a:lnT>
                    <a:lnB>
                      <a:noFill/>
                    </a:lnB>
                    <a:solidFill>
                      <a:srgbClr val="B4C9E5"/>
                    </a:solidFill>
                  </a:tcPr>
                </a:tc>
                <a:tc>
                  <a:txBody>
                    <a:bodyPr/>
                    <a:lstStyle/>
                    <a:p>
                      <a:pPr algn="ctr" fontAlgn="ctr"/>
                      <a:r>
                        <a:rPr lang="en-US" sz="900" b="0" i="0" u="none" strike="noStrike" dirty="0">
                          <a:solidFill>
                            <a:srgbClr val="000000"/>
                          </a:solidFill>
                          <a:effectLst/>
                          <a:latin typeface="Calibri"/>
                        </a:rPr>
                        <a:t>-22%</a:t>
                      </a:r>
                    </a:p>
                  </a:txBody>
                  <a:tcPr marL="0" marR="0" marT="0" marB="0" anchor="ctr">
                    <a:lnL>
                      <a:noFill/>
                    </a:lnL>
                    <a:lnR>
                      <a:noFill/>
                    </a:lnR>
                    <a:lnT>
                      <a:noFill/>
                    </a:lnT>
                    <a:lnB>
                      <a:noFill/>
                    </a:lnB>
                    <a:solidFill>
                      <a:srgbClr val="87A9D5"/>
                    </a:solidFill>
                  </a:tcPr>
                </a:tc>
                <a:tc>
                  <a:txBody>
                    <a:bodyPr/>
                    <a:lstStyle/>
                    <a:p>
                      <a:pPr algn="ctr" fontAlgn="ctr"/>
                      <a:r>
                        <a:rPr lang="en-US" sz="900" b="0" i="0" u="none" strike="noStrike" dirty="0">
                          <a:solidFill>
                            <a:srgbClr val="000000"/>
                          </a:solidFill>
                          <a:effectLst/>
                          <a:latin typeface="Calibri"/>
                        </a:rPr>
                        <a:t>-12%</a:t>
                      </a:r>
                    </a:p>
                  </a:txBody>
                  <a:tcPr marL="0" marR="0" marT="0" marB="0" anchor="ctr">
                    <a:lnL>
                      <a:noFill/>
                    </a:lnL>
                    <a:lnR>
                      <a:noFill/>
                    </a:lnR>
                    <a:lnT>
                      <a:noFill/>
                    </a:lnT>
                    <a:lnB>
                      <a:noFill/>
                    </a:lnB>
                    <a:solidFill>
                      <a:srgbClr val="C8D7EC"/>
                    </a:solidFill>
                  </a:tcPr>
                </a:tc>
                <a:tc>
                  <a:txBody>
                    <a:bodyPr/>
                    <a:lstStyle/>
                    <a:p>
                      <a:pPr algn="ctr" fontAlgn="ctr"/>
                      <a:r>
                        <a:rPr lang="en-US" sz="900" b="0" i="0" u="none" strike="noStrike" dirty="0">
                          <a:solidFill>
                            <a:srgbClr val="000000"/>
                          </a:solidFill>
                          <a:effectLst/>
                          <a:latin typeface="Calibri"/>
                        </a:rPr>
                        <a:t>-26%</a:t>
                      </a:r>
                    </a:p>
                  </a:txBody>
                  <a:tcPr marL="0" marR="0" marT="0" marB="0" anchor="ctr">
                    <a:lnL>
                      <a:noFill/>
                    </a:lnL>
                    <a:lnR>
                      <a:noFill/>
                    </a:lnR>
                    <a:lnT>
                      <a:noFill/>
                    </a:lnT>
                    <a:lnB>
                      <a:noFill/>
                    </a:lnB>
                    <a:solidFill>
                      <a:srgbClr val="6D97CC"/>
                    </a:solidFill>
                  </a:tcPr>
                </a:tc>
                <a:tc>
                  <a:txBody>
                    <a:bodyPr/>
                    <a:lstStyle/>
                    <a:p>
                      <a:pPr algn="ctr" fontAlgn="ctr"/>
                      <a:r>
                        <a:rPr lang="en-US" sz="900" b="0" i="0" u="none" strike="noStrike" dirty="0">
                          <a:solidFill>
                            <a:srgbClr val="000000"/>
                          </a:solidFill>
                          <a:effectLst/>
                          <a:latin typeface="Calibri"/>
                        </a:rPr>
                        <a:t>-20%</a:t>
                      </a:r>
                    </a:p>
                  </a:txBody>
                  <a:tcPr marL="0" marR="0" marT="0" marB="0" anchor="ctr">
                    <a:lnL>
                      <a:noFill/>
                    </a:lnL>
                    <a:lnR>
                      <a:noFill/>
                    </a:lnR>
                    <a:lnT>
                      <a:noFill/>
                    </a:lnT>
                    <a:lnB>
                      <a:noFill/>
                    </a:lnB>
                    <a:solidFill>
                      <a:srgbClr val="94B3DA"/>
                    </a:solidFill>
                  </a:tcPr>
                </a:tc>
                <a:tc>
                  <a:txBody>
                    <a:bodyPr/>
                    <a:lstStyle/>
                    <a:p>
                      <a:pPr algn="ctr" fontAlgn="ctr"/>
                      <a:r>
                        <a:rPr lang="en-US" sz="900" b="0" i="0" u="none" strike="noStrike" dirty="0">
                          <a:solidFill>
                            <a:srgbClr val="000000"/>
                          </a:solidFill>
                          <a:effectLst/>
                          <a:latin typeface="Calibri"/>
                        </a:rPr>
                        <a:t>15%</a:t>
                      </a:r>
                    </a:p>
                  </a:txBody>
                  <a:tcPr marL="0" marR="0" marT="0" marB="0" anchor="ctr">
                    <a:lnL>
                      <a:noFill/>
                    </a:lnL>
                    <a:lnR>
                      <a:noFill/>
                    </a:lnR>
                    <a:lnT>
                      <a:noFill/>
                    </a:lnT>
                    <a:lnB>
                      <a:noFill/>
                    </a:lnB>
                    <a:solidFill>
                      <a:srgbClr val="FBC8CA"/>
                    </a:solidFill>
                  </a:tcPr>
                </a:tc>
                <a:tc>
                  <a:txBody>
                    <a:bodyPr/>
                    <a:lstStyle/>
                    <a:p>
                      <a:pPr algn="ctr" fontAlgn="ctr"/>
                      <a:r>
                        <a:rPr lang="en-US" sz="900" b="0" i="0" u="none" strike="noStrike" dirty="0">
                          <a:solidFill>
                            <a:srgbClr val="000000"/>
                          </a:solidFill>
                          <a:effectLst/>
                          <a:latin typeface="Calibri"/>
                        </a:rPr>
                        <a:t>-7%</a:t>
                      </a:r>
                    </a:p>
                  </a:txBody>
                  <a:tcPr marL="0" marR="0" marT="0" marB="0" anchor="ctr">
                    <a:lnL>
                      <a:noFill/>
                    </a:lnL>
                    <a:lnR>
                      <a:noFill/>
                    </a:lnR>
                    <a:lnT>
                      <a:noFill/>
                    </a:lnT>
                    <a:lnB>
                      <a:noFill/>
                    </a:lnB>
                    <a:solidFill>
                      <a:srgbClr val="E8EEF8"/>
                    </a:solidFill>
                  </a:tcPr>
                </a:tc>
                <a:tc>
                  <a:txBody>
                    <a:bodyPr/>
                    <a:lstStyle/>
                    <a:p>
                      <a:pPr algn="ctr" fontAlgn="ctr"/>
                      <a:r>
                        <a:rPr lang="en-US" sz="900" b="0" i="0" u="none" strike="noStrike" dirty="0">
                          <a:solidFill>
                            <a:srgbClr val="000000"/>
                          </a:solidFill>
                          <a:effectLst/>
                          <a:latin typeface="Calibri"/>
                        </a:rPr>
                        <a:t>-13%</a:t>
                      </a:r>
                    </a:p>
                  </a:txBody>
                  <a:tcPr marL="0" marR="0" marT="0" marB="0" anchor="ctr">
                    <a:lnL>
                      <a:noFill/>
                    </a:lnL>
                    <a:lnR>
                      <a:noFill/>
                    </a:lnR>
                    <a:lnT>
                      <a:noFill/>
                    </a:lnT>
                    <a:lnB>
                      <a:noFill/>
                    </a:lnB>
                    <a:solidFill>
                      <a:srgbClr val="C1D2EA"/>
                    </a:solidFill>
                  </a:tcPr>
                </a:tc>
                <a:tc>
                  <a:txBody>
                    <a:bodyPr/>
                    <a:lstStyle/>
                    <a:p>
                      <a:pPr algn="ctr" fontAlgn="ctr"/>
                      <a:r>
                        <a:rPr lang="en-US" sz="900" b="0" i="0" u="none" strike="noStrike" dirty="0">
                          <a:solidFill>
                            <a:srgbClr val="000000"/>
                          </a:solidFill>
                          <a:effectLst/>
                          <a:latin typeface="Calibri"/>
                        </a:rPr>
                        <a:t>-4%</a:t>
                      </a:r>
                    </a:p>
                  </a:txBody>
                  <a:tcPr marL="0" marR="0" marT="0" marB="0" anchor="ctr">
                    <a:lnL>
                      <a:noFill/>
                    </a:lnL>
                    <a:lnR>
                      <a:noFill/>
                    </a:lnR>
                    <a:lnT>
                      <a:noFill/>
                    </a:lnT>
                    <a:lnB>
                      <a:noFill/>
                    </a:lnB>
                    <a:solidFill>
                      <a:srgbClr val="FCFCFF"/>
                    </a:solidFill>
                  </a:tcPr>
                </a:tc>
                <a:tc>
                  <a:txBody>
                    <a:bodyPr/>
                    <a:lstStyle/>
                    <a:p>
                      <a:pPr algn="ctr" fontAlgn="ctr"/>
                      <a:r>
                        <a:rPr lang="en-US" sz="900" b="0" i="0" u="none" strike="noStrike" dirty="0">
                          <a:solidFill>
                            <a:srgbClr val="000000"/>
                          </a:solidFill>
                          <a:effectLst/>
                          <a:latin typeface="Calibri"/>
                        </a:rPr>
                        <a:t>-8%</a:t>
                      </a:r>
                    </a:p>
                  </a:txBody>
                  <a:tcPr marL="0" marR="0" marT="0" marB="0" anchor="ctr">
                    <a:lnL>
                      <a:noFill/>
                    </a:lnL>
                    <a:lnR>
                      <a:noFill/>
                    </a:lnR>
                    <a:lnT>
                      <a:noFill/>
                    </a:lnT>
                    <a:lnB>
                      <a:noFill/>
                    </a:lnB>
                    <a:solidFill>
                      <a:srgbClr val="E2E9F5"/>
                    </a:solidFill>
                  </a:tcPr>
                </a:tc>
                <a:tc>
                  <a:txBody>
                    <a:bodyPr/>
                    <a:lstStyle/>
                    <a:p>
                      <a:pPr algn="ctr" fontAlgn="ctr"/>
                      <a:r>
                        <a:rPr lang="en-US" sz="900" b="0" i="0" u="none" strike="noStrike" dirty="0">
                          <a:solidFill>
                            <a:srgbClr val="000000"/>
                          </a:solidFill>
                          <a:effectLst/>
                          <a:latin typeface="Calibri"/>
                        </a:rPr>
                        <a:t>25%</a:t>
                      </a:r>
                    </a:p>
                  </a:txBody>
                  <a:tcPr marL="0" marR="0" marT="0" marB="0" anchor="ctr">
                    <a:lnL>
                      <a:noFill/>
                    </a:lnL>
                    <a:lnR>
                      <a:noFill/>
                    </a:lnR>
                    <a:lnT>
                      <a:noFill/>
                    </a:lnT>
                    <a:lnB>
                      <a:noFill/>
                    </a:lnB>
                    <a:solidFill>
                      <a:srgbClr val="FAACAF"/>
                    </a:solidFill>
                  </a:tcPr>
                </a:tc>
              </a:tr>
              <a:tr h="239487">
                <a:tc>
                  <a:txBody>
                    <a:bodyPr/>
                    <a:lstStyle/>
                    <a:p>
                      <a:pPr algn="l" fontAlgn="t"/>
                      <a:r>
                        <a:rPr lang="en-US" sz="900" b="0" i="0" u="none" strike="noStrike" dirty="0">
                          <a:solidFill>
                            <a:srgbClr val="FFFFFF"/>
                          </a:solidFill>
                          <a:effectLst/>
                          <a:latin typeface="Calibri"/>
                        </a:rPr>
                        <a:t>Home schooled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t"/>
                      <a:r>
                        <a:rPr lang="en-US" sz="900" b="0" i="0" u="none" strike="noStrike" dirty="0">
                          <a:solidFill>
                            <a:srgbClr val="000000"/>
                          </a:solidFill>
                          <a:effectLst/>
                          <a:latin typeface="Calibri"/>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Calibri"/>
                        </a:rPr>
                        <a:t>-3%</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FCFAFD"/>
                    </a:solidFill>
                  </a:tcPr>
                </a:tc>
                <a:tc>
                  <a:txBody>
                    <a:bodyPr/>
                    <a:lstStyle/>
                    <a:p>
                      <a:pPr algn="ctr" fontAlgn="ctr"/>
                      <a:r>
                        <a:rPr lang="en-US" sz="900" b="0" i="0" u="none" strike="noStrike" dirty="0">
                          <a:solidFill>
                            <a:srgbClr val="000000"/>
                          </a:solidFill>
                          <a:effectLst/>
                          <a:latin typeface="Calibri"/>
                        </a:rPr>
                        <a:t>-6%</a:t>
                      </a:r>
                    </a:p>
                  </a:txBody>
                  <a:tcPr marL="0" marR="0" marT="0" marB="0" anchor="ctr">
                    <a:lnL>
                      <a:noFill/>
                    </a:lnL>
                    <a:lnR>
                      <a:noFill/>
                    </a:lnR>
                    <a:lnT>
                      <a:noFill/>
                    </a:lnT>
                    <a:lnB>
                      <a:noFill/>
                    </a:lnB>
                    <a:solidFill>
                      <a:srgbClr val="EFF2FA"/>
                    </a:solidFill>
                  </a:tcPr>
                </a:tc>
                <a:tc>
                  <a:txBody>
                    <a:bodyPr/>
                    <a:lstStyle/>
                    <a:p>
                      <a:pPr algn="ctr" fontAlgn="ctr"/>
                      <a:r>
                        <a:rPr lang="en-US" sz="900" b="0" i="0" u="none" strike="noStrike" dirty="0">
                          <a:solidFill>
                            <a:srgbClr val="000000"/>
                          </a:solidFill>
                          <a:effectLst/>
                          <a:latin typeface="Calibri"/>
                        </a:rPr>
                        <a:t>-5%</a:t>
                      </a:r>
                    </a:p>
                  </a:txBody>
                  <a:tcPr marL="0" marR="0" marT="0" marB="0" anchor="ctr">
                    <a:lnL>
                      <a:noFill/>
                    </a:lnL>
                    <a:lnR>
                      <a:noFill/>
                    </a:lnR>
                    <a:lnT>
                      <a:noFill/>
                    </a:lnT>
                    <a:lnB>
                      <a:noFill/>
                    </a:lnB>
                    <a:solidFill>
                      <a:srgbClr val="F5F7FC"/>
                    </a:solidFill>
                  </a:tcPr>
                </a:tc>
                <a:tc>
                  <a:txBody>
                    <a:bodyPr/>
                    <a:lstStyle/>
                    <a:p>
                      <a:pPr algn="ctr" fontAlgn="ctr"/>
                      <a:r>
                        <a:rPr lang="en-US" sz="900" b="0" i="0" u="none" strike="noStrike" dirty="0">
                          <a:solidFill>
                            <a:srgbClr val="000000"/>
                          </a:solidFill>
                          <a:effectLst/>
                          <a:latin typeface="Calibri"/>
                        </a:rPr>
                        <a:t>-6%</a:t>
                      </a:r>
                    </a:p>
                  </a:txBody>
                  <a:tcPr marL="0" marR="0" marT="0" marB="0" anchor="ctr">
                    <a:lnL>
                      <a:noFill/>
                    </a:lnL>
                    <a:lnR>
                      <a:noFill/>
                    </a:lnR>
                    <a:lnT>
                      <a:noFill/>
                    </a:lnT>
                    <a:lnB>
                      <a:noFill/>
                    </a:lnB>
                    <a:solidFill>
                      <a:srgbClr val="EFF2FA"/>
                    </a:solidFill>
                  </a:tcPr>
                </a:tc>
                <a:tc>
                  <a:txBody>
                    <a:bodyPr/>
                    <a:lstStyle/>
                    <a:p>
                      <a:pPr algn="ctr" fontAlgn="ctr"/>
                      <a:r>
                        <a:rPr lang="en-US" sz="900" b="0" i="0" u="none" strike="noStrike" dirty="0">
                          <a:solidFill>
                            <a:srgbClr val="000000"/>
                          </a:solidFill>
                          <a:effectLst/>
                          <a:latin typeface="Calibri"/>
                        </a:rPr>
                        <a:t>7%</a:t>
                      </a:r>
                    </a:p>
                  </a:txBody>
                  <a:tcPr marL="0" marR="0" marT="0" marB="0" anchor="ctr">
                    <a:lnL>
                      <a:noFill/>
                    </a:lnL>
                    <a:lnR>
                      <a:noFill/>
                    </a:lnR>
                    <a:lnT>
                      <a:noFill/>
                    </a:lnT>
                    <a:lnB>
                      <a:noFill/>
                    </a:lnB>
                    <a:solidFill>
                      <a:srgbClr val="FCDEE1"/>
                    </a:solidFill>
                  </a:tcPr>
                </a:tc>
                <a:tc>
                  <a:txBody>
                    <a:bodyPr/>
                    <a:lstStyle/>
                    <a:p>
                      <a:pPr algn="ctr" fontAlgn="ctr"/>
                      <a:r>
                        <a:rPr lang="en-US" sz="900" b="0" i="0" u="none" strike="noStrike" dirty="0">
                          <a:solidFill>
                            <a:srgbClr val="000000"/>
                          </a:solidFill>
                          <a:effectLst/>
                          <a:latin typeface="Calibri"/>
                        </a:rPr>
                        <a:t>-7%</a:t>
                      </a:r>
                    </a:p>
                  </a:txBody>
                  <a:tcPr marL="0" marR="0" marT="0" marB="0" anchor="ctr">
                    <a:lnL>
                      <a:noFill/>
                    </a:lnL>
                    <a:lnR>
                      <a:noFill/>
                    </a:lnR>
                    <a:lnT>
                      <a:noFill/>
                    </a:lnT>
                    <a:lnB>
                      <a:noFill/>
                    </a:lnB>
                    <a:solidFill>
                      <a:srgbClr val="E8EEF8"/>
                    </a:solidFill>
                  </a:tcPr>
                </a:tc>
                <a:tc>
                  <a:txBody>
                    <a:bodyPr/>
                    <a:lstStyle/>
                    <a:p>
                      <a:pPr algn="ctr" fontAlgn="ctr"/>
                      <a:r>
                        <a:rPr lang="en-US" sz="900" b="0" i="0" u="none" strike="noStrike" dirty="0">
                          <a:solidFill>
                            <a:srgbClr val="000000"/>
                          </a:solidFill>
                          <a:effectLst/>
                          <a:latin typeface="Calibri"/>
                        </a:rPr>
                        <a:t>-7%</a:t>
                      </a:r>
                    </a:p>
                  </a:txBody>
                  <a:tcPr marL="0" marR="0" marT="0" marB="0" anchor="ctr">
                    <a:lnL>
                      <a:noFill/>
                    </a:lnL>
                    <a:lnR>
                      <a:noFill/>
                    </a:lnR>
                    <a:lnT>
                      <a:noFill/>
                    </a:lnT>
                    <a:lnB>
                      <a:noFill/>
                    </a:lnB>
                    <a:solidFill>
                      <a:srgbClr val="E8EEF8"/>
                    </a:solidFill>
                  </a:tcPr>
                </a:tc>
                <a:tc>
                  <a:txBody>
                    <a:bodyPr/>
                    <a:lstStyle/>
                    <a:p>
                      <a:pPr algn="ctr" fontAlgn="ctr"/>
                      <a:r>
                        <a:rPr lang="en-US" sz="900" b="0" i="0" u="none" strike="noStrike" dirty="0">
                          <a:solidFill>
                            <a:srgbClr val="000000"/>
                          </a:solidFill>
                          <a:effectLst/>
                          <a:latin typeface="Calibri"/>
                        </a:rPr>
                        <a:t>5%</a:t>
                      </a:r>
                    </a:p>
                  </a:txBody>
                  <a:tcPr marL="0" marR="0" marT="0" marB="0" anchor="ctr">
                    <a:lnL>
                      <a:noFill/>
                    </a:lnL>
                    <a:lnR>
                      <a:noFill/>
                    </a:lnR>
                    <a:lnT>
                      <a:noFill/>
                    </a:lnT>
                    <a:lnB>
                      <a:noFill/>
                    </a:lnB>
                    <a:solidFill>
                      <a:srgbClr val="FCE4E6"/>
                    </a:solidFill>
                  </a:tcPr>
                </a:tc>
                <a:tc>
                  <a:txBody>
                    <a:bodyPr/>
                    <a:lstStyle/>
                    <a:p>
                      <a:pPr algn="ctr" fontAlgn="ctr"/>
                      <a:r>
                        <a:rPr lang="en-US" sz="900" b="0" i="0" u="none" strike="noStrike" dirty="0">
                          <a:solidFill>
                            <a:srgbClr val="000000"/>
                          </a:solidFill>
                          <a:effectLst/>
                          <a:latin typeface="Calibri"/>
                        </a:rPr>
                        <a:t>7%</a:t>
                      </a:r>
                    </a:p>
                  </a:txBody>
                  <a:tcPr marL="0" marR="0" marT="0" marB="0" anchor="ctr">
                    <a:lnL>
                      <a:noFill/>
                    </a:lnL>
                    <a:lnR>
                      <a:noFill/>
                    </a:lnR>
                    <a:lnT>
                      <a:noFill/>
                    </a:lnT>
                    <a:lnB>
                      <a:noFill/>
                    </a:lnB>
                    <a:solidFill>
                      <a:srgbClr val="FCDEE1"/>
                    </a:solidFill>
                  </a:tcPr>
                </a:tc>
                <a:tc>
                  <a:txBody>
                    <a:bodyPr/>
                    <a:lstStyle/>
                    <a:p>
                      <a:pPr algn="ctr" fontAlgn="ctr"/>
                      <a:r>
                        <a:rPr lang="en-US" sz="900" b="0" i="0" u="none" strike="noStrike" dirty="0">
                          <a:solidFill>
                            <a:srgbClr val="000000"/>
                          </a:solidFill>
                          <a:effectLst/>
                          <a:latin typeface="Calibri"/>
                        </a:rPr>
                        <a:t>-4%</a:t>
                      </a:r>
                    </a:p>
                  </a:txBody>
                  <a:tcPr marL="0" marR="0" marT="0" marB="0" anchor="ctr">
                    <a:lnL>
                      <a:noFill/>
                    </a:lnL>
                    <a:lnR>
                      <a:noFill/>
                    </a:lnR>
                    <a:lnT>
                      <a:noFill/>
                    </a:lnT>
                    <a:lnB>
                      <a:noFill/>
                    </a:lnB>
                    <a:solidFill>
                      <a:srgbClr val="FCFCFF"/>
                    </a:solidFill>
                  </a:tcPr>
                </a:tc>
                <a:tc>
                  <a:txBody>
                    <a:bodyPr/>
                    <a:lstStyle/>
                    <a:p>
                      <a:pPr algn="ctr" fontAlgn="ctr"/>
                      <a:r>
                        <a:rPr lang="en-US" sz="900" b="0" i="0" u="none" strike="noStrike" dirty="0">
                          <a:solidFill>
                            <a:srgbClr val="000000"/>
                          </a:solidFill>
                          <a:effectLst/>
                          <a:latin typeface="Calibri"/>
                        </a:rPr>
                        <a:t>7%</a:t>
                      </a:r>
                    </a:p>
                  </a:txBody>
                  <a:tcPr marL="0" marR="0" marT="0" marB="0" anchor="ctr">
                    <a:lnL>
                      <a:noFill/>
                    </a:lnL>
                    <a:lnR>
                      <a:noFill/>
                    </a:lnR>
                    <a:lnT>
                      <a:noFill/>
                    </a:lnT>
                    <a:lnB>
                      <a:noFill/>
                    </a:lnB>
                    <a:solidFill>
                      <a:srgbClr val="FCDEE1"/>
                    </a:solidFill>
                  </a:tcPr>
                </a:tc>
                <a:tc>
                  <a:txBody>
                    <a:bodyPr/>
                    <a:lstStyle/>
                    <a:p>
                      <a:pPr algn="ctr" fontAlgn="ctr"/>
                      <a:r>
                        <a:rPr lang="en-US" sz="900" b="0" i="0" u="none" strike="noStrike" dirty="0">
                          <a:solidFill>
                            <a:srgbClr val="000000"/>
                          </a:solidFill>
                          <a:effectLst/>
                          <a:latin typeface="Calibri"/>
                        </a:rPr>
                        <a:t>49%</a:t>
                      </a:r>
                    </a:p>
                  </a:txBody>
                  <a:tcPr marL="0" marR="0" marT="0" marB="0" anchor="ctr">
                    <a:lnL>
                      <a:noFill/>
                    </a:lnL>
                    <a:lnR>
                      <a:noFill/>
                    </a:lnR>
                    <a:lnT>
                      <a:noFill/>
                    </a:lnT>
                    <a:lnB>
                      <a:noFill/>
                    </a:lnB>
                    <a:solidFill>
                      <a:srgbClr val="F8696B"/>
                    </a:solidFill>
                  </a:tcPr>
                </a:tc>
                <a:tc>
                  <a:txBody>
                    <a:bodyPr/>
                    <a:lstStyle/>
                    <a:p>
                      <a:pPr algn="ctr" fontAlgn="ctr"/>
                      <a:r>
                        <a:rPr lang="en-US" sz="900" b="0" i="0" u="none" strike="noStrike" dirty="0">
                          <a:solidFill>
                            <a:srgbClr val="000000"/>
                          </a:solidFill>
                          <a:effectLst/>
                          <a:latin typeface="Calibri"/>
                        </a:rPr>
                        <a:t>-3%</a:t>
                      </a:r>
                    </a:p>
                  </a:txBody>
                  <a:tcPr marL="0" marR="0" marT="0" marB="0" anchor="ctr">
                    <a:lnL>
                      <a:noFill/>
                    </a:lnL>
                    <a:lnR>
                      <a:noFill/>
                    </a:lnR>
                    <a:lnT>
                      <a:noFill/>
                    </a:lnT>
                    <a:lnB>
                      <a:noFill/>
                    </a:lnB>
                    <a:solidFill>
                      <a:srgbClr val="FCFAFD"/>
                    </a:solidFill>
                  </a:tcPr>
                </a:tc>
                <a:tc>
                  <a:txBody>
                    <a:bodyPr/>
                    <a:lstStyle/>
                    <a:p>
                      <a:pPr algn="ctr" fontAlgn="ctr"/>
                      <a:r>
                        <a:rPr lang="en-US" sz="900" b="0" i="0" u="none" strike="noStrike" dirty="0">
                          <a:solidFill>
                            <a:srgbClr val="000000"/>
                          </a:solidFill>
                          <a:effectLst/>
                          <a:latin typeface="Calibri"/>
                        </a:rPr>
                        <a:t>-4%</a:t>
                      </a:r>
                    </a:p>
                  </a:txBody>
                  <a:tcPr marL="0" marR="0" marT="0" marB="0" anchor="ctr">
                    <a:lnL>
                      <a:noFill/>
                    </a:lnL>
                    <a:lnR>
                      <a:noFill/>
                    </a:lnR>
                    <a:lnT>
                      <a:noFill/>
                    </a:lnT>
                    <a:lnB>
                      <a:noFill/>
                    </a:lnB>
                    <a:solidFill>
                      <a:srgbClr val="FCFCFF"/>
                    </a:solidFill>
                  </a:tcPr>
                </a:tc>
                <a:tc>
                  <a:txBody>
                    <a:bodyPr/>
                    <a:lstStyle/>
                    <a:p>
                      <a:pPr algn="ctr" fontAlgn="ctr"/>
                      <a:r>
                        <a:rPr lang="en-US" sz="900" b="0" i="0" u="none" strike="noStrike" dirty="0">
                          <a:solidFill>
                            <a:srgbClr val="000000"/>
                          </a:solidFill>
                          <a:effectLst/>
                          <a:latin typeface="Calibri"/>
                        </a:rPr>
                        <a:t>-4%</a:t>
                      </a:r>
                    </a:p>
                  </a:txBody>
                  <a:tcPr marL="0" marR="0" marT="0" marB="0" anchor="ctr">
                    <a:lnL>
                      <a:noFill/>
                    </a:lnL>
                    <a:lnR>
                      <a:noFill/>
                    </a:lnR>
                    <a:lnT>
                      <a:noFill/>
                    </a:lnT>
                    <a:lnB>
                      <a:noFill/>
                    </a:lnB>
                    <a:solidFill>
                      <a:srgbClr val="FCFCFF"/>
                    </a:solidFill>
                  </a:tcPr>
                </a:tc>
                <a:tc>
                  <a:txBody>
                    <a:bodyPr/>
                    <a:lstStyle/>
                    <a:p>
                      <a:pPr algn="ctr" fontAlgn="ctr"/>
                      <a:r>
                        <a:rPr lang="en-US" sz="900" b="0" i="0" u="none" strike="noStrike" dirty="0">
                          <a:solidFill>
                            <a:srgbClr val="000000"/>
                          </a:solidFill>
                          <a:effectLst/>
                          <a:latin typeface="Calibri"/>
                        </a:rPr>
                        <a:t>-4%</a:t>
                      </a:r>
                    </a:p>
                  </a:txBody>
                  <a:tcPr marL="0" marR="0" marT="0" marB="0" anchor="ctr">
                    <a:lnL>
                      <a:noFill/>
                    </a:lnL>
                    <a:lnR>
                      <a:noFill/>
                    </a:lnR>
                    <a:lnT>
                      <a:noFill/>
                    </a:lnT>
                    <a:lnB>
                      <a:noFill/>
                    </a:lnB>
                    <a:solidFill>
                      <a:srgbClr val="FCFCFF"/>
                    </a:solidFill>
                  </a:tcPr>
                </a:tc>
                <a:tc>
                  <a:txBody>
                    <a:bodyPr/>
                    <a:lstStyle/>
                    <a:p>
                      <a:pPr algn="ctr" fontAlgn="ctr"/>
                      <a:r>
                        <a:rPr lang="en-US" sz="900" b="0" i="0" u="none" strike="noStrike" dirty="0">
                          <a:solidFill>
                            <a:srgbClr val="000000"/>
                          </a:solidFill>
                          <a:effectLst/>
                          <a:latin typeface="Calibri"/>
                        </a:rPr>
                        <a:t>-6%</a:t>
                      </a:r>
                    </a:p>
                  </a:txBody>
                  <a:tcPr marL="0" marR="0" marT="0" marB="0" anchor="ctr">
                    <a:lnL>
                      <a:noFill/>
                    </a:lnL>
                    <a:lnR>
                      <a:noFill/>
                    </a:lnR>
                    <a:lnT>
                      <a:noFill/>
                    </a:lnT>
                    <a:lnB>
                      <a:noFill/>
                    </a:lnB>
                    <a:solidFill>
                      <a:srgbClr val="EFF2FA"/>
                    </a:solidFill>
                  </a:tcPr>
                </a:tc>
                <a:tc>
                  <a:txBody>
                    <a:bodyPr/>
                    <a:lstStyle/>
                    <a:p>
                      <a:pPr algn="ctr" fontAlgn="ctr"/>
                      <a:r>
                        <a:rPr lang="en-US" sz="900" b="0" i="0" u="none" strike="noStrike" dirty="0">
                          <a:solidFill>
                            <a:srgbClr val="000000"/>
                          </a:solidFill>
                          <a:effectLst/>
                          <a:latin typeface="Calibri"/>
                        </a:rPr>
                        <a:t>-1%</a:t>
                      </a:r>
                    </a:p>
                  </a:txBody>
                  <a:tcPr marL="0" marR="0" marT="0" marB="0" anchor="ctr">
                    <a:lnL>
                      <a:noFill/>
                    </a:lnL>
                    <a:lnR>
                      <a:noFill/>
                    </a:lnR>
                    <a:lnT>
                      <a:noFill/>
                    </a:lnT>
                    <a:lnB>
                      <a:noFill/>
                    </a:lnB>
                    <a:solidFill>
                      <a:srgbClr val="FCF4F7"/>
                    </a:solidFill>
                  </a:tcPr>
                </a:tc>
                <a:tc>
                  <a:txBody>
                    <a:bodyPr/>
                    <a:lstStyle/>
                    <a:p>
                      <a:pPr algn="ctr" fontAlgn="ctr"/>
                      <a:r>
                        <a:rPr lang="en-US" sz="900" b="0" i="0" u="none" strike="noStrike" dirty="0">
                          <a:solidFill>
                            <a:srgbClr val="000000"/>
                          </a:solidFill>
                          <a:effectLst/>
                          <a:latin typeface="Calibri"/>
                        </a:rPr>
                        <a:t>-6%</a:t>
                      </a:r>
                    </a:p>
                  </a:txBody>
                  <a:tcPr marL="0" marR="0" marT="0" marB="0" anchor="ctr">
                    <a:lnL>
                      <a:noFill/>
                    </a:lnL>
                    <a:lnR>
                      <a:noFill/>
                    </a:lnR>
                    <a:lnT>
                      <a:noFill/>
                    </a:lnT>
                    <a:lnB>
                      <a:noFill/>
                    </a:lnB>
                    <a:solidFill>
                      <a:srgbClr val="EFF2FA"/>
                    </a:solidFill>
                  </a:tcPr>
                </a:tc>
                <a:tc>
                  <a:txBody>
                    <a:bodyPr/>
                    <a:lstStyle/>
                    <a:p>
                      <a:pPr algn="ctr" fontAlgn="ctr"/>
                      <a:r>
                        <a:rPr lang="en-US" sz="900" b="0" i="0" u="none" strike="noStrike" dirty="0">
                          <a:solidFill>
                            <a:srgbClr val="000000"/>
                          </a:solidFill>
                          <a:effectLst/>
                          <a:latin typeface="Calibri"/>
                        </a:rPr>
                        <a:t>-7%</a:t>
                      </a:r>
                    </a:p>
                  </a:txBody>
                  <a:tcPr marL="0" marR="0" marT="0" marB="0" anchor="ctr">
                    <a:lnL>
                      <a:noFill/>
                    </a:lnL>
                    <a:lnR>
                      <a:noFill/>
                    </a:lnR>
                    <a:lnT>
                      <a:noFill/>
                    </a:lnT>
                    <a:lnB>
                      <a:noFill/>
                    </a:lnB>
                    <a:solidFill>
                      <a:srgbClr val="E8EEF8"/>
                    </a:solidFill>
                  </a:tcPr>
                </a:tc>
                <a:tc>
                  <a:txBody>
                    <a:bodyPr/>
                    <a:lstStyle/>
                    <a:p>
                      <a:pPr algn="ctr" fontAlgn="ctr"/>
                      <a:r>
                        <a:rPr lang="en-US" sz="900" b="0" i="0" u="none" strike="noStrike" dirty="0">
                          <a:solidFill>
                            <a:srgbClr val="000000"/>
                          </a:solidFill>
                          <a:effectLst/>
                          <a:latin typeface="Calibri"/>
                        </a:rPr>
                        <a:t>-3%</a:t>
                      </a:r>
                    </a:p>
                  </a:txBody>
                  <a:tcPr marL="0" marR="0" marT="0" marB="0" anchor="ctr">
                    <a:lnL>
                      <a:noFill/>
                    </a:lnL>
                    <a:lnR>
                      <a:noFill/>
                    </a:lnR>
                    <a:lnT>
                      <a:noFill/>
                    </a:lnT>
                    <a:lnB>
                      <a:noFill/>
                    </a:lnB>
                    <a:solidFill>
                      <a:srgbClr val="FCFAFD"/>
                    </a:solidFill>
                  </a:tcPr>
                </a:tc>
                <a:tc>
                  <a:txBody>
                    <a:bodyPr/>
                    <a:lstStyle/>
                    <a:p>
                      <a:pPr algn="ctr" fontAlgn="ctr"/>
                      <a:r>
                        <a:rPr lang="en-US" sz="900" b="0" i="0" u="none" strike="noStrike" dirty="0">
                          <a:solidFill>
                            <a:srgbClr val="000000"/>
                          </a:solidFill>
                          <a:effectLst/>
                          <a:latin typeface="Calibri"/>
                        </a:rPr>
                        <a:t>-5%</a:t>
                      </a:r>
                    </a:p>
                  </a:txBody>
                  <a:tcPr marL="0" marR="0" marT="0" marB="0" anchor="ctr">
                    <a:lnL>
                      <a:noFill/>
                    </a:lnL>
                    <a:lnR>
                      <a:noFill/>
                    </a:lnR>
                    <a:lnT>
                      <a:noFill/>
                    </a:lnT>
                    <a:lnB>
                      <a:noFill/>
                    </a:lnB>
                    <a:solidFill>
                      <a:srgbClr val="F5F7FC"/>
                    </a:solidFill>
                  </a:tcPr>
                </a:tc>
                <a:tc>
                  <a:txBody>
                    <a:bodyPr/>
                    <a:lstStyle/>
                    <a:p>
                      <a:pPr algn="ctr" fontAlgn="ctr"/>
                      <a:r>
                        <a:rPr lang="en-US" sz="900" b="0" i="0" u="none" strike="noStrike" dirty="0">
                          <a:solidFill>
                            <a:srgbClr val="000000"/>
                          </a:solidFill>
                          <a:effectLst/>
                          <a:latin typeface="Calibri"/>
                        </a:rPr>
                        <a:t>-7%</a:t>
                      </a:r>
                    </a:p>
                  </a:txBody>
                  <a:tcPr marL="0" marR="0" marT="0" marB="0" anchor="ctr">
                    <a:lnL>
                      <a:noFill/>
                    </a:lnL>
                    <a:lnR>
                      <a:noFill/>
                    </a:lnR>
                    <a:lnT>
                      <a:noFill/>
                    </a:lnT>
                    <a:lnB>
                      <a:noFill/>
                    </a:lnB>
                    <a:solidFill>
                      <a:srgbClr val="E8EEF8"/>
                    </a:solidFill>
                  </a:tcPr>
                </a:tc>
                <a:tc>
                  <a:txBody>
                    <a:bodyPr/>
                    <a:lstStyle/>
                    <a:p>
                      <a:pPr algn="ctr" fontAlgn="ctr"/>
                      <a:r>
                        <a:rPr lang="en-US" sz="900" b="0" i="0" u="none" strike="noStrike" dirty="0">
                          <a:solidFill>
                            <a:srgbClr val="000000"/>
                          </a:solidFill>
                          <a:effectLst/>
                          <a:latin typeface="Calibri"/>
                        </a:rPr>
                        <a:t>31%</a:t>
                      </a:r>
                    </a:p>
                  </a:txBody>
                  <a:tcPr marL="0" marR="0" marT="0" marB="0" anchor="ctr">
                    <a:lnL>
                      <a:noFill/>
                    </a:lnL>
                    <a:lnR>
                      <a:noFill/>
                    </a:lnR>
                    <a:lnT>
                      <a:noFill/>
                    </a:lnT>
                    <a:lnB>
                      <a:noFill/>
                    </a:lnB>
                    <a:solidFill>
                      <a:srgbClr val="FA9B9E"/>
                    </a:solidFill>
                  </a:tcPr>
                </a:tc>
                <a:tc>
                  <a:txBody>
                    <a:bodyPr/>
                    <a:lstStyle/>
                    <a:p>
                      <a:pPr algn="ctr" fontAlgn="ctr"/>
                      <a:r>
                        <a:rPr lang="en-US" sz="900" b="0" i="0" u="none" strike="noStrike" dirty="0">
                          <a:solidFill>
                            <a:srgbClr val="000000"/>
                          </a:solidFill>
                          <a:effectLst/>
                          <a:latin typeface="Calibri"/>
                        </a:rPr>
                        <a:t>-5%</a:t>
                      </a:r>
                    </a:p>
                  </a:txBody>
                  <a:tcPr marL="0" marR="0" marT="0" marB="0" anchor="ctr">
                    <a:lnL>
                      <a:noFill/>
                    </a:lnL>
                    <a:lnR>
                      <a:noFill/>
                    </a:lnR>
                    <a:lnT>
                      <a:noFill/>
                    </a:lnT>
                    <a:lnB>
                      <a:noFill/>
                    </a:lnB>
                    <a:solidFill>
                      <a:srgbClr val="F5F7FC"/>
                    </a:solidFill>
                  </a:tcPr>
                </a:tc>
              </a:tr>
              <a:tr h="239487">
                <a:tc>
                  <a:txBody>
                    <a:bodyPr/>
                    <a:lstStyle/>
                    <a:p>
                      <a:pPr algn="l" fontAlgn="t"/>
                      <a:r>
                        <a:rPr lang="en-US" sz="900" b="0" i="0" u="none" strike="noStrike" dirty="0">
                          <a:solidFill>
                            <a:srgbClr val="FFFFFF"/>
                          </a:solidFill>
                          <a:effectLst/>
                          <a:latin typeface="Calibri"/>
                        </a:rPr>
                        <a:t>None of these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t"/>
                      <a:r>
                        <a:rPr lang="en-US" sz="900" b="0" i="0" u="none" strike="noStrike" dirty="0">
                          <a:solidFill>
                            <a:srgbClr val="000000"/>
                          </a:solidFill>
                          <a:effectLst/>
                          <a:latin typeface="Calibri"/>
                        </a:rPr>
                        <a:t>45%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Calibri"/>
                        </a:rPr>
                        <a:t>-19%</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9AB7DC"/>
                    </a:solidFill>
                  </a:tcPr>
                </a:tc>
                <a:tc>
                  <a:txBody>
                    <a:bodyPr/>
                    <a:lstStyle/>
                    <a:p>
                      <a:pPr algn="ctr" fontAlgn="ctr"/>
                      <a:r>
                        <a:rPr lang="en-US" sz="900" b="0" i="0" u="none" strike="noStrike" dirty="0">
                          <a:solidFill>
                            <a:srgbClr val="000000"/>
                          </a:solidFill>
                          <a:effectLst/>
                          <a:latin typeface="Calibri"/>
                        </a:rPr>
                        <a:t>-20%</a:t>
                      </a:r>
                    </a:p>
                  </a:txBody>
                  <a:tcPr marL="0" marR="0" marT="0" marB="0" anchor="ctr">
                    <a:lnL>
                      <a:noFill/>
                    </a:lnL>
                    <a:lnR>
                      <a:noFill/>
                    </a:lnR>
                    <a:lnT>
                      <a:noFill/>
                    </a:lnT>
                    <a:lnB>
                      <a:noFill/>
                    </a:lnB>
                    <a:solidFill>
                      <a:srgbClr val="94B3DA"/>
                    </a:solidFill>
                  </a:tcPr>
                </a:tc>
                <a:tc>
                  <a:txBody>
                    <a:bodyPr/>
                    <a:lstStyle/>
                    <a:p>
                      <a:pPr algn="ctr" fontAlgn="ctr"/>
                      <a:r>
                        <a:rPr lang="en-US" sz="900" b="0" i="0" u="none" strike="noStrike" dirty="0">
                          <a:solidFill>
                            <a:srgbClr val="000000"/>
                          </a:solidFill>
                          <a:effectLst/>
                          <a:latin typeface="Calibri"/>
                        </a:rPr>
                        <a:t>-26%</a:t>
                      </a:r>
                    </a:p>
                  </a:txBody>
                  <a:tcPr marL="0" marR="0" marT="0" marB="0" anchor="ctr">
                    <a:lnL>
                      <a:noFill/>
                    </a:lnL>
                    <a:lnR>
                      <a:noFill/>
                    </a:lnR>
                    <a:lnT>
                      <a:noFill/>
                    </a:lnT>
                    <a:lnB>
                      <a:noFill/>
                    </a:lnB>
                    <a:solidFill>
                      <a:srgbClr val="6D97CC"/>
                    </a:solidFill>
                  </a:tcPr>
                </a:tc>
                <a:tc>
                  <a:txBody>
                    <a:bodyPr/>
                    <a:lstStyle/>
                    <a:p>
                      <a:pPr algn="ctr" fontAlgn="ctr"/>
                      <a:r>
                        <a:rPr lang="en-US" sz="900" b="0" i="0" u="none" strike="noStrike" dirty="0">
                          <a:solidFill>
                            <a:srgbClr val="000000"/>
                          </a:solidFill>
                          <a:effectLst/>
                          <a:latin typeface="Calibri"/>
                        </a:rPr>
                        <a:t>-22%</a:t>
                      </a:r>
                    </a:p>
                  </a:txBody>
                  <a:tcPr marL="0" marR="0" marT="0" marB="0" anchor="ctr">
                    <a:lnL>
                      <a:noFill/>
                    </a:lnL>
                    <a:lnR>
                      <a:noFill/>
                    </a:lnR>
                    <a:lnT>
                      <a:noFill/>
                    </a:lnT>
                    <a:lnB>
                      <a:noFill/>
                    </a:lnB>
                    <a:solidFill>
                      <a:srgbClr val="87A9D5"/>
                    </a:solidFill>
                  </a:tcPr>
                </a:tc>
                <a:tc>
                  <a:txBody>
                    <a:bodyPr/>
                    <a:lstStyle/>
                    <a:p>
                      <a:pPr algn="ctr" fontAlgn="ctr"/>
                      <a:r>
                        <a:rPr lang="en-US" sz="900" b="0" i="0" u="none" strike="noStrike" dirty="0">
                          <a:solidFill>
                            <a:srgbClr val="000000"/>
                          </a:solidFill>
                          <a:effectLst/>
                          <a:latin typeface="Calibri"/>
                        </a:rPr>
                        <a:t>8%</a:t>
                      </a:r>
                    </a:p>
                  </a:txBody>
                  <a:tcPr marL="0" marR="0" marT="0" marB="0" anchor="ctr">
                    <a:lnL>
                      <a:noFill/>
                    </a:lnL>
                    <a:lnR>
                      <a:noFill/>
                    </a:lnR>
                    <a:lnT>
                      <a:noFill/>
                    </a:lnT>
                    <a:lnB>
                      <a:noFill/>
                    </a:lnB>
                    <a:solidFill>
                      <a:srgbClr val="FCDBDE"/>
                    </a:solidFill>
                  </a:tcPr>
                </a:tc>
                <a:tc>
                  <a:txBody>
                    <a:bodyPr/>
                    <a:lstStyle/>
                    <a:p>
                      <a:pPr algn="ctr" fontAlgn="ctr"/>
                      <a:r>
                        <a:rPr lang="en-US" sz="900" b="0" i="0" u="none" strike="noStrike" dirty="0">
                          <a:solidFill>
                            <a:srgbClr val="000000"/>
                          </a:solidFill>
                          <a:effectLst/>
                          <a:latin typeface="Calibri"/>
                        </a:rPr>
                        <a:t>31%</a:t>
                      </a:r>
                    </a:p>
                  </a:txBody>
                  <a:tcPr marL="0" marR="0" marT="0" marB="0" anchor="ctr">
                    <a:lnL>
                      <a:noFill/>
                    </a:lnL>
                    <a:lnR>
                      <a:noFill/>
                    </a:lnR>
                    <a:lnT>
                      <a:noFill/>
                    </a:lnT>
                    <a:lnB>
                      <a:noFill/>
                    </a:lnB>
                    <a:solidFill>
                      <a:srgbClr val="FA9B9E"/>
                    </a:solidFill>
                  </a:tcPr>
                </a:tc>
                <a:tc>
                  <a:txBody>
                    <a:bodyPr/>
                    <a:lstStyle/>
                    <a:p>
                      <a:pPr algn="ctr" fontAlgn="ctr"/>
                      <a:r>
                        <a:rPr lang="en-US" sz="900" b="0" i="0" u="none" strike="noStrike" dirty="0">
                          <a:solidFill>
                            <a:srgbClr val="000000"/>
                          </a:solidFill>
                          <a:effectLst/>
                          <a:latin typeface="Calibri"/>
                        </a:rPr>
                        <a:t>-20%</a:t>
                      </a:r>
                    </a:p>
                  </a:txBody>
                  <a:tcPr marL="0" marR="0" marT="0" marB="0" anchor="ctr">
                    <a:lnL>
                      <a:noFill/>
                    </a:lnL>
                    <a:lnR>
                      <a:noFill/>
                    </a:lnR>
                    <a:lnT>
                      <a:noFill/>
                    </a:lnT>
                    <a:lnB>
                      <a:noFill/>
                    </a:lnB>
                    <a:solidFill>
                      <a:srgbClr val="94B3DA"/>
                    </a:solidFill>
                  </a:tcPr>
                </a:tc>
                <a:tc>
                  <a:txBody>
                    <a:bodyPr/>
                    <a:lstStyle/>
                    <a:p>
                      <a:pPr algn="ctr" fontAlgn="ctr"/>
                      <a:r>
                        <a:rPr lang="en-US" sz="900" b="0" i="0" u="none" strike="noStrike" dirty="0">
                          <a:solidFill>
                            <a:srgbClr val="000000"/>
                          </a:solidFill>
                          <a:effectLst/>
                          <a:latin typeface="Calibri"/>
                        </a:rPr>
                        <a:t>-7%</a:t>
                      </a:r>
                    </a:p>
                  </a:txBody>
                  <a:tcPr marL="0" marR="0" marT="0" marB="0" anchor="ctr">
                    <a:lnL>
                      <a:noFill/>
                    </a:lnL>
                    <a:lnR>
                      <a:noFill/>
                    </a:lnR>
                    <a:lnT>
                      <a:noFill/>
                    </a:lnT>
                    <a:lnB>
                      <a:noFill/>
                    </a:lnB>
                    <a:solidFill>
                      <a:srgbClr val="E8EEF8"/>
                    </a:solidFill>
                  </a:tcPr>
                </a:tc>
                <a:tc>
                  <a:txBody>
                    <a:bodyPr/>
                    <a:lstStyle/>
                    <a:p>
                      <a:pPr algn="ctr" fontAlgn="ctr"/>
                      <a:r>
                        <a:rPr lang="en-US" sz="900" b="0" i="0" u="none" strike="noStrike" dirty="0">
                          <a:solidFill>
                            <a:srgbClr val="000000"/>
                          </a:solidFill>
                          <a:effectLst/>
                          <a:latin typeface="Calibri"/>
                        </a:rPr>
                        <a:t>11%</a:t>
                      </a:r>
                    </a:p>
                  </a:txBody>
                  <a:tcPr marL="0" marR="0" marT="0" marB="0" anchor="ctr">
                    <a:lnL>
                      <a:noFill/>
                    </a:lnL>
                    <a:lnR>
                      <a:noFill/>
                    </a:lnR>
                    <a:lnT>
                      <a:noFill/>
                    </a:lnT>
                    <a:lnB>
                      <a:noFill/>
                    </a:lnB>
                    <a:solidFill>
                      <a:srgbClr val="FBD3D6"/>
                    </a:solidFill>
                  </a:tcPr>
                </a:tc>
                <a:tc>
                  <a:txBody>
                    <a:bodyPr/>
                    <a:lstStyle/>
                    <a:p>
                      <a:pPr algn="ctr" fontAlgn="ctr"/>
                      <a:r>
                        <a:rPr lang="en-US" sz="900" b="0" i="0" u="none" strike="noStrike" dirty="0">
                          <a:solidFill>
                            <a:srgbClr val="000000"/>
                          </a:solidFill>
                          <a:effectLst/>
                          <a:latin typeface="Calibri"/>
                        </a:rPr>
                        <a:t>20%</a:t>
                      </a:r>
                    </a:p>
                  </a:txBody>
                  <a:tcPr marL="0" marR="0" marT="0" marB="0" anchor="ctr">
                    <a:lnL>
                      <a:noFill/>
                    </a:lnL>
                    <a:lnR>
                      <a:noFill/>
                    </a:lnR>
                    <a:lnT>
                      <a:noFill/>
                    </a:lnT>
                    <a:lnB>
                      <a:noFill/>
                    </a:lnB>
                    <a:solidFill>
                      <a:srgbClr val="FBBABC"/>
                    </a:solidFill>
                  </a:tcPr>
                </a:tc>
                <a:tc>
                  <a:txBody>
                    <a:bodyPr/>
                    <a:lstStyle/>
                    <a:p>
                      <a:pPr algn="ctr" fontAlgn="ctr"/>
                      <a:r>
                        <a:rPr lang="en-US" sz="900" b="0" i="0" u="none" strike="noStrike" dirty="0">
                          <a:solidFill>
                            <a:srgbClr val="000000"/>
                          </a:solidFill>
                          <a:effectLst/>
                          <a:latin typeface="Calibri"/>
                        </a:rPr>
                        <a:t>-25%</a:t>
                      </a:r>
                    </a:p>
                  </a:txBody>
                  <a:tcPr marL="0" marR="0" marT="0" marB="0" anchor="ctr">
                    <a:lnL>
                      <a:noFill/>
                    </a:lnL>
                    <a:lnR>
                      <a:noFill/>
                    </a:lnR>
                    <a:lnT>
                      <a:noFill/>
                    </a:lnT>
                    <a:lnB>
                      <a:noFill/>
                    </a:lnB>
                    <a:solidFill>
                      <a:srgbClr val="739CCF"/>
                    </a:solidFill>
                  </a:tcPr>
                </a:tc>
                <a:tc>
                  <a:txBody>
                    <a:bodyPr/>
                    <a:lstStyle/>
                    <a:p>
                      <a:pPr algn="ctr" fontAlgn="ctr"/>
                      <a:r>
                        <a:rPr lang="en-US" sz="900" b="0" i="0" u="none" strike="noStrike" dirty="0">
                          <a:solidFill>
                            <a:srgbClr val="000000"/>
                          </a:solidFill>
                          <a:effectLst/>
                          <a:latin typeface="Calibri"/>
                        </a:rPr>
                        <a:t>-23%</a:t>
                      </a:r>
                    </a:p>
                  </a:txBody>
                  <a:tcPr marL="0" marR="0" marT="0" marB="0" anchor="ctr">
                    <a:lnL>
                      <a:noFill/>
                    </a:lnL>
                    <a:lnR>
                      <a:noFill/>
                    </a:lnR>
                    <a:lnT>
                      <a:noFill/>
                    </a:lnT>
                    <a:lnB>
                      <a:noFill/>
                    </a:lnB>
                    <a:solidFill>
                      <a:srgbClr val="80A5D3"/>
                    </a:solidFill>
                  </a:tcPr>
                </a:tc>
                <a:tc>
                  <a:txBody>
                    <a:bodyPr/>
                    <a:lstStyle/>
                    <a:p>
                      <a:pPr algn="ctr" fontAlgn="ctr"/>
                      <a:r>
                        <a:rPr lang="en-US" sz="900" b="0" i="0" u="none" strike="noStrike" dirty="0">
                          <a:solidFill>
                            <a:srgbClr val="000000"/>
                          </a:solidFill>
                          <a:effectLst/>
                          <a:latin typeface="Calibri"/>
                        </a:rPr>
                        <a:t>-6%</a:t>
                      </a:r>
                    </a:p>
                  </a:txBody>
                  <a:tcPr marL="0" marR="0" marT="0" marB="0" anchor="ctr">
                    <a:lnL>
                      <a:noFill/>
                    </a:lnL>
                    <a:lnR>
                      <a:noFill/>
                    </a:lnR>
                    <a:lnT>
                      <a:noFill/>
                    </a:lnT>
                    <a:lnB>
                      <a:noFill/>
                    </a:lnB>
                    <a:solidFill>
                      <a:srgbClr val="EFF2FA"/>
                    </a:solidFill>
                  </a:tcPr>
                </a:tc>
                <a:tc>
                  <a:txBody>
                    <a:bodyPr/>
                    <a:lstStyle/>
                    <a:p>
                      <a:pPr algn="ctr" fontAlgn="ctr"/>
                      <a:r>
                        <a:rPr lang="en-US" sz="900" b="0" i="0" u="none" strike="noStrike" dirty="0">
                          <a:solidFill>
                            <a:srgbClr val="000000"/>
                          </a:solidFill>
                          <a:effectLst/>
                          <a:latin typeface="Calibri"/>
                        </a:rPr>
                        <a:t>15%</a:t>
                      </a:r>
                    </a:p>
                  </a:txBody>
                  <a:tcPr marL="0" marR="0" marT="0" marB="0" anchor="ctr">
                    <a:lnL>
                      <a:noFill/>
                    </a:lnL>
                    <a:lnR>
                      <a:noFill/>
                    </a:lnR>
                    <a:lnT>
                      <a:noFill/>
                    </a:lnT>
                    <a:lnB>
                      <a:noFill/>
                    </a:lnB>
                    <a:solidFill>
                      <a:srgbClr val="FBC8CA"/>
                    </a:solidFill>
                  </a:tcPr>
                </a:tc>
                <a:tc>
                  <a:txBody>
                    <a:bodyPr/>
                    <a:lstStyle/>
                    <a:p>
                      <a:pPr algn="ctr" fontAlgn="ctr"/>
                      <a:r>
                        <a:rPr lang="en-US" sz="900" b="0" i="0" u="none" strike="noStrike" dirty="0">
                          <a:solidFill>
                            <a:srgbClr val="000000"/>
                          </a:solidFill>
                          <a:effectLst/>
                          <a:latin typeface="Calibri"/>
                        </a:rPr>
                        <a:t>27%</a:t>
                      </a:r>
                    </a:p>
                  </a:txBody>
                  <a:tcPr marL="0" marR="0" marT="0" marB="0" anchor="ctr">
                    <a:lnL>
                      <a:noFill/>
                    </a:lnL>
                    <a:lnR>
                      <a:noFill/>
                    </a:lnR>
                    <a:lnT>
                      <a:noFill/>
                    </a:lnT>
                    <a:lnB>
                      <a:noFill/>
                    </a:lnB>
                    <a:solidFill>
                      <a:srgbClr val="FAA7A9"/>
                    </a:solidFill>
                  </a:tcPr>
                </a:tc>
                <a:tc>
                  <a:txBody>
                    <a:bodyPr/>
                    <a:lstStyle/>
                    <a:p>
                      <a:pPr algn="ctr" fontAlgn="ctr"/>
                      <a:r>
                        <a:rPr lang="en-US" sz="900" b="0" i="0" u="none" strike="noStrike" dirty="0">
                          <a:solidFill>
                            <a:srgbClr val="000000"/>
                          </a:solidFill>
                          <a:effectLst/>
                          <a:latin typeface="Calibri"/>
                        </a:rPr>
                        <a:t>26%</a:t>
                      </a:r>
                    </a:p>
                  </a:txBody>
                  <a:tcPr marL="0" marR="0" marT="0" marB="0" anchor="ctr">
                    <a:lnL>
                      <a:noFill/>
                    </a:lnL>
                    <a:lnR>
                      <a:noFill/>
                    </a:lnR>
                    <a:lnT>
                      <a:noFill/>
                    </a:lnT>
                    <a:lnB>
                      <a:noFill/>
                    </a:lnB>
                    <a:solidFill>
                      <a:srgbClr val="FAA9AC"/>
                    </a:solidFill>
                  </a:tcPr>
                </a:tc>
                <a:tc>
                  <a:txBody>
                    <a:bodyPr/>
                    <a:lstStyle/>
                    <a:p>
                      <a:pPr algn="ctr" fontAlgn="ctr"/>
                      <a:r>
                        <a:rPr lang="en-US" sz="900" b="0" i="0" u="none" strike="noStrike" dirty="0">
                          <a:solidFill>
                            <a:srgbClr val="000000"/>
                          </a:solidFill>
                          <a:effectLst/>
                          <a:latin typeface="Calibri"/>
                        </a:rPr>
                        <a:t>2%</a:t>
                      </a:r>
                    </a:p>
                  </a:txBody>
                  <a:tcPr marL="0" marR="0" marT="0" marB="0" anchor="ctr">
                    <a:lnL>
                      <a:noFill/>
                    </a:lnL>
                    <a:lnR>
                      <a:noFill/>
                    </a:lnR>
                    <a:lnT>
                      <a:noFill/>
                    </a:lnT>
                    <a:lnB>
                      <a:noFill/>
                    </a:lnB>
                    <a:solidFill>
                      <a:srgbClr val="FCECEF"/>
                    </a:solidFill>
                  </a:tcPr>
                </a:tc>
                <a:tc>
                  <a:txBody>
                    <a:bodyPr/>
                    <a:lstStyle/>
                    <a:p>
                      <a:pPr algn="ctr" fontAlgn="ctr"/>
                      <a:r>
                        <a:rPr lang="en-US" sz="900" b="0" i="0" u="none" strike="noStrike" dirty="0">
                          <a:solidFill>
                            <a:srgbClr val="000000"/>
                          </a:solidFill>
                          <a:effectLst/>
                          <a:latin typeface="Calibri"/>
                        </a:rPr>
                        <a:t>37%</a:t>
                      </a:r>
                    </a:p>
                  </a:txBody>
                  <a:tcPr marL="0" marR="0" marT="0" marB="0" anchor="ctr">
                    <a:lnL>
                      <a:noFill/>
                    </a:lnL>
                    <a:lnR>
                      <a:noFill/>
                    </a:lnR>
                    <a:lnT>
                      <a:noFill/>
                    </a:lnT>
                    <a:lnB>
                      <a:noFill/>
                    </a:lnB>
                    <a:solidFill>
                      <a:srgbClr val="F98B8D"/>
                    </a:solidFill>
                  </a:tcPr>
                </a:tc>
                <a:tc>
                  <a:txBody>
                    <a:bodyPr/>
                    <a:lstStyle/>
                    <a:p>
                      <a:pPr algn="ctr" fontAlgn="ctr"/>
                      <a:r>
                        <a:rPr lang="en-US" sz="900" b="0" i="0" u="none" strike="noStrike" dirty="0">
                          <a:solidFill>
                            <a:srgbClr val="000000"/>
                          </a:solidFill>
                          <a:effectLst/>
                          <a:latin typeface="Calibri"/>
                        </a:rPr>
                        <a:t>39%</a:t>
                      </a:r>
                    </a:p>
                  </a:txBody>
                  <a:tcPr marL="0" marR="0" marT="0" marB="0" anchor="ctr">
                    <a:lnL>
                      <a:noFill/>
                    </a:lnL>
                    <a:lnR>
                      <a:noFill/>
                    </a:lnR>
                    <a:lnT>
                      <a:noFill/>
                    </a:lnT>
                    <a:lnB>
                      <a:noFill/>
                    </a:lnB>
                    <a:solidFill>
                      <a:srgbClr val="F98587"/>
                    </a:solidFill>
                  </a:tcPr>
                </a:tc>
                <a:tc>
                  <a:txBody>
                    <a:bodyPr/>
                    <a:lstStyle/>
                    <a:p>
                      <a:pPr algn="ctr" fontAlgn="ctr"/>
                      <a:r>
                        <a:rPr lang="en-US" sz="900" b="0" i="0" u="none" strike="noStrike" dirty="0">
                          <a:solidFill>
                            <a:srgbClr val="000000"/>
                          </a:solidFill>
                          <a:effectLst/>
                          <a:latin typeface="Calibri"/>
                        </a:rPr>
                        <a:t>-29%</a:t>
                      </a:r>
                    </a:p>
                  </a:txBody>
                  <a:tcPr marL="0" marR="0" marT="0" marB="0" anchor="ctr">
                    <a:lnL>
                      <a:noFill/>
                    </a:lnL>
                    <a:lnR>
                      <a:noFill/>
                    </a:lnR>
                    <a:lnT>
                      <a:noFill/>
                    </a:lnT>
                    <a:lnB>
                      <a:noFill/>
                    </a:lnB>
                    <a:solidFill>
                      <a:srgbClr val="5A8AC6"/>
                    </a:solidFill>
                  </a:tcPr>
                </a:tc>
                <a:tc>
                  <a:txBody>
                    <a:bodyPr/>
                    <a:lstStyle/>
                    <a:p>
                      <a:pPr algn="ctr" fontAlgn="ctr"/>
                      <a:r>
                        <a:rPr lang="en-US" sz="900" b="0" i="0" u="none" strike="noStrike" dirty="0">
                          <a:solidFill>
                            <a:srgbClr val="000000"/>
                          </a:solidFill>
                          <a:effectLst/>
                          <a:latin typeface="Calibri"/>
                        </a:rPr>
                        <a:t>12%</a:t>
                      </a:r>
                    </a:p>
                  </a:txBody>
                  <a:tcPr marL="0" marR="0" marT="0" marB="0" anchor="ctr">
                    <a:lnL>
                      <a:noFill/>
                    </a:lnL>
                    <a:lnR>
                      <a:noFill/>
                    </a:lnR>
                    <a:lnT>
                      <a:noFill/>
                    </a:lnT>
                    <a:lnB>
                      <a:noFill/>
                    </a:lnB>
                    <a:solidFill>
                      <a:srgbClr val="FBD0D3"/>
                    </a:solidFill>
                  </a:tcPr>
                </a:tc>
                <a:tc>
                  <a:txBody>
                    <a:bodyPr/>
                    <a:lstStyle/>
                    <a:p>
                      <a:pPr algn="ctr" fontAlgn="ctr"/>
                      <a:r>
                        <a:rPr lang="en-US" sz="900" b="0" i="0" u="none" strike="noStrike" dirty="0">
                          <a:solidFill>
                            <a:srgbClr val="000000"/>
                          </a:solidFill>
                          <a:effectLst/>
                          <a:latin typeface="Calibri"/>
                        </a:rPr>
                        <a:t>13%</a:t>
                      </a:r>
                    </a:p>
                  </a:txBody>
                  <a:tcPr marL="0" marR="0" marT="0" marB="0" anchor="ctr">
                    <a:lnL>
                      <a:noFill/>
                    </a:lnL>
                    <a:lnR>
                      <a:noFill/>
                    </a:lnR>
                    <a:lnT>
                      <a:noFill/>
                    </a:lnT>
                    <a:lnB>
                      <a:noFill/>
                    </a:lnB>
                    <a:solidFill>
                      <a:srgbClr val="FBCDD0"/>
                    </a:solidFill>
                  </a:tcPr>
                </a:tc>
                <a:tc>
                  <a:txBody>
                    <a:bodyPr/>
                    <a:lstStyle/>
                    <a:p>
                      <a:pPr algn="ctr" fontAlgn="ctr"/>
                      <a:r>
                        <a:rPr lang="en-US" sz="900" b="0" i="0" u="none" strike="noStrike" dirty="0">
                          <a:solidFill>
                            <a:srgbClr val="000000"/>
                          </a:solidFill>
                          <a:effectLst/>
                          <a:latin typeface="Calibri"/>
                        </a:rPr>
                        <a:t>-9%</a:t>
                      </a:r>
                    </a:p>
                  </a:txBody>
                  <a:tcPr marL="0" marR="0" marT="0" marB="0" anchor="ctr">
                    <a:lnL>
                      <a:noFill/>
                    </a:lnL>
                    <a:lnR>
                      <a:noFill/>
                    </a:lnR>
                    <a:lnT>
                      <a:noFill/>
                    </a:lnT>
                    <a:lnB>
                      <a:noFill/>
                    </a:lnB>
                    <a:solidFill>
                      <a:srgbClr val="DBE5F3"/>
                    </a:solidFill>
                  </a:tcPr>
                </a:tc>
                <a:tc>
                  <a:txBody>
                    <a:bodyPr/>
                    <a:lstStyle/>
                    <a:p>
                      <a:pPr algn="ctr" fontAlgn="ctr"/>
                      <a:r>
                        <a:rPr lang="en-US" sz="900" b="0" i="0" u="none" strike="noStrike" dirty="0">
                          <a:solidFill>
                            <a:srgbClr val="000000"/>
                          </a:solidFill>
                          <a:effectLst/>
                          <a:latin typeface="Calibri"/>
                        </a:rPr>
                        <a:t>-19%</a:t>
                      </a:r>
                    </a:p>
                  </a:txBody>
                  <a:tcPr marL="0" marR="0" marT="0" marB="0" anchor="ctr">
                    <a:lnL>
                      <a:noFill/>
                    </a:lnL>
                    <a:lnR>
                      <a:noFill/>
                    </a:lnR>
                    <a:lnT>
                      <a:noFill/>
                    </a:lnT>
                    <a:lnB>
                      <a:noFill/>
                    </a:lnB>
                    <a:solidFill>
                      <a:srgbClr val="9AB7DC"/>
                    </a:solidFill>
                  </a:tcPr>
                </a:tc>
                <a:tc>
                  <a:txBody>
                    <a:bodyPr/>
                    <a:lstStyle/>
                    <a:p>
                      <a:pPr algn="ctr" fontAlgn="ctr"/>
                      <a:r>
                        <a:rPr lang="en-US" sz="900" b="0" i="0" u="none" strike="noStrike" dirty="0">
                          <a:solidFill>
                            <a:srgbClr val="000000"/>
                          </a:solidFill>
                          <a:effectLst/>
                          <a:latin typeface="Calibri"/>
                        </a:rPr>
                        <a:t>-17%</a:t>
                      </a:r>
                    </a:p>
                  </a:txBody>
                  <a:tcPr marL="0" marR="0" marT="0" marB="0" anchor="ctr">
                    <a:lnL>
                      <a:noFill/>
                    </a:lnL>
                    <a:lnR>
                      <a:noFill/>
                    </a:lnR>
                    <a:lnT>
                      <a:noFill/>
                    </a:lnT>
                    <a:lnB>
                      <a:noFill/>
                    </a:lnB>
                    <a:solidFill>
                      <a:srgbClr val="A7C0E1"/>
                    </a:solidFill>
                  </a:tcPr>
                </a:tc>
              </a:tr>
            </a:tbl>
          </a:graphicData>
        </a:graphic>
      </p:graphicFrame>
      <p:sp>
        <p:nvSpPr>
          <p:cNvPr id="5" name="TextBox 4"/>
          <p:cNvSpPr txBox="1"/>
          <p:nvPr/>
        </p:nvSpPr>
        <p:spPr>
          <a:xfrm>
            <a:off x="228600" y="5562839"/>
            <a:ext cx="1393330" cy="507831"/>
          </a:xfrm>
          <a:prstGeom prst="rect">
            <a:avLst/>
          </a:prstGeom>
          <a:noFill/>
        </p:spPr>
        <p:txBody>
          <a:bodyPr wrap="none" rtlCol="0">
            <a:spAutoFit/>
          </a:bodyPr>
          <a:lstStyle/>
          <a:p>
            <a:r>
              <a:rPr lang="en-US" sz="900" b="1" dirty="0" smtClean="0"/>
              <a:t>Red = Above Average</a:t>
            </a:r>
          </a:p>
          <a:p>
            <a:r>
              <a:rPr lang="en-US" sz="900" b="1" dirty="0" smtClean="0"/>
              <a:t>White = Average</a:t>
            </a:r>
          </a:p>
          <a:p>
            <a:r>
              <a:rPr lang="en-US" sz="900" b="1" dirty="0" smtClean="0"/>
              <a:t>Blue = Below Average</a:t>
            </a:r>
            <a:endParaRPr lang="en-US" sz="900" b="1" dirty="0"/>
          </a:p>
        </p:txBody>
      </p:sp>
      <p:sp>
        <p:nvSpPr>
          <p:cNvPr id="6" name="TextBox 5"/>
          <p:cNvSpPr txBox="1"/>
          <p:nvPr/>
        </p:nvSpPr>
        <p:spPr>
          <a:xfrm>
            <a:off x="3681427" y="1892614"/>
            <a:ext cx="2795573" cy="307777"/>
          </a:xfrm>
          <a:prstGeom prst="rect">
            <a:avLst/>
          </a:prstGeom>
          <a:noFill/>
        </p:spPr>
        <p:txBody>
          <a:bodyPr wrap="none" rtlCol="0">
            <a:spAutoFit/>
          </a:bodyPr>
          <a:lstStyle/>
          <a:p>
            <a:r>
              <a:rPr lang="en-US" sz="1400" dirty="0" smtClean="0"/>
              <a:t>Difference from the WW Average</a:t>
            </a:r>
            <a:endParaRPr lang="en-US" sz="1400" dirty="0"/>
          </a:p>
        </p:txBody>
      </p:sp>
    </p:spTree>
    <p:extLst>
      <p:ext uri="{BB962C8B-B14F-4D97-AF65-F5344CB8AC3E}">
        <p14:creationId xmlns:p14="http://schemas.microsoft.com/office/powerpoint/2010/main" val="3004432257"/>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82319" y="2819400"/>
            <a:ext cx="8409709" cy="1329595"/>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Geneva" pitchFamily="-111" charset="0"/>
                <a:cs typeface="Geneva" pitchFamily="-111" charset="0"/>
              </a:defRPr>
            </a:lvl1pPr>
            <a:lvl2pPr algn="ctr" defTabSz="457200" rtl="0" eaLnBrk="0" fontAlgn="base" hangingPunct="0">
              <a:spcBef>
                <a:spcPct val="0"/>
              </a:spcBef>
              <a:spcAft>
                <a:spcPct val="0"/>
              </a:spcAft>
              <a:defRPr sz="4400">
                <a:solidFill>
                  <a:schemeClr val="tx1"/>
                </a:solidFill>
                <a:latin typeface="Calibri" pitchFamily="-111" charset="0"/>
                <a:ea typeface="Geneva" pitchFamily="-111" charset="0"/>
                <a:cs typeface="Geneva" pitchFamily="-111" charset="0"/>
              </a:defRPr>
            </a:lvl2pPr>
            <a:lvl3pPr algn="ctr" defTabSz="457200" rtl="0" eaLnBrk="0" fontAlgn="base" hangingPunct="0">
              <a:spcBef>
                <a:spcPct val="0"/>
              </a:spcBef>
              <a:spcAft>
                <a:spcPct val="0"/>
              </a:spcAft>
              <a:defRPr sz="4400">
                <a:solidFill>
                  <a:schemeClr val="tx1"/>
                </a:solidFill>
                <a:latin typeface="Calibri" pitchFamily="-111" charset="0"/>
                <a:ea typeface="Geneva" pitchFamily="-111" charset="0"/>
                <a:cs typeface="Geneva" pitchFamily="-111" charset="0"/>
              </a:defRPr>
            </a:lvl3pPr>
            <a:lvl4pPr algn="ctr" defTabSz="457200" rtl="0" eaLnBrk="0" fontAlgn="base" hangingPunct="0">
              <a:spcBef>
                <a:spcPct val="0"/>
              </a:spcBef>
              <a:spcAft>
                <a:spcPct val="0"/>
              </a:spcAft>
              <a:defRPr sz="4400">
                <a:solidFill>
                  <a:schemeClr val="tx1"/>
                </a:solidFill>
                <a:latin typeface="Calibri" pitchFamily="-111" charset="0"/>
                <a:ea typeface="Geneva" pitchFamily="-111" charset="0"/>
                <a:cs typeface="Geneva" pitchFamily="-111" charset="0"/>
              </a:defRPr>
            </a:lvl4pPr>
            <a:lvl5pPr algn="ctr" defTabSz="457200" rtl="0" eaLnBrk="0" fontAlgn="base" hangingPunct="0">
              <a:spcBef>
                <a:spcPct val="0"/>
              </a:spcBef>
              <a:spcAft>
                <a:spcPct val="0"/>
              </a:spcAft>
              <a:defRPr sz="4400">
                <a:solidFill>
                  <a:schemeClr val="tx1"/>
                </a:solidFill>
                <a:latin typeface="Calibri" pitchFamily="-111" charset="0"/>
                <a:ea typeface="Geneva" pitchFamily="-111" charset="0"/>
                <a:cs typeface="Geneva" pitchFamily="-111" charset="0"/>
              </a:defRPr>
            </a:lvl5pPr>
            <a:lvl6pPr marL="457200" algn="ctr" defTabSz="457200" rtl="0" fontAlgn="base">
              <a:spcBef>
                <a:spcPct val="0"/>
              </a:spcBef>
              <a:spcAft>
                <a:spcPct val="0"/>
              </a:spcAft>
              <a:defRPr sz="4400">
                <a:solidFill>
                  <a:schemeClr val="tx1"/>
                </a:solidFill>
                <a:latin typeface="Calibri" pitchFamily="-111" charset="0"/>
                <a:ea typeface="Geneva" pitchFamily="-111" charset="0"/>
                <a:cs typeface="Geneva" pitchFamily="-111" charset="0"/>
              </a:defRPr>
            </a:lvl6pPr>
            <a:lvl7pPr marL="914400" algn="ctr" defTabSz="457200" rtl="0" fontAlgn="base">
              <a:spcBef>
                <a:spcPct val="0"/>
              </a:spcBef>
              <a:spcAft>
                <a:spcPct val="0"/>
              </a:spcAft>
              <a:defRPr sz="4400">
                <a:solidFill>
                  <a:schemeClr val="tx1"/>
                </a:solidFill>
                <a:latin typeface="Calibri" pitchFamily="-111" charset="0"/>
                <a:ea typeface="Geneva" pitchFamily="-111" charset="0"/>
                <a:cs typeface="Geneva" pitchFamily="-111" charset="0"/>
              </a:defRPr>
            </a:lvl7pPr>
            <a:lvl8pPr marL="1371600" algn="ctr" defTabSz="457200" rtl="0" fontAlgn="base">
              <a:spcBef>
                <a:spcPct val="0"/>
              </a:spcBef>
              <a:spcAft>
                <a:spcPct val="0"/>
              </a:spcAft>
              <a:defRPr sz="4400">
                <a:solidFill>
                  <a:schemeClr val="tx1"/>
                </a:solidFill>
                <a:latin typeface="Calibri" pitchFamily="-111" charset="0"/>
                <a:ea typeface="Geneva" pitchFamily="-111" charset="0"/>
                <a:cs typeface="Geneva" pitchFamily="-111" charset="0"/>
              </a:defRPr>
            </a:lvl8pPr>
            <a:lvl9pPr marL="1828800" algn="ctr" defTabSz="457200" rtl="0" fontAlgn="base">
              <a:spcBef>
                <a:spcPct val="0"/>
              </a:spcBef>
              <a:spcAft>
                <a:spcPct val="0"/>
              </a:spcAft>
              <a:defRPr sz="4400">
                <a:solidFill>
                  <a:schemeClr val="tx1"/>
                </a:solidFill>
                <a:latin typeface="Calibri" pitchFamily="-111" charset="0"/>
                <a:ea typeface="Geneva" pitchFamily="-111" charset="0"/>
                <a:cs typeface="Geneva" pitchFamily="-111" charset="0"/>
              </a:defRPr>
            </a:lvl9pPr>
          </a:lstStyle>
          <a:p>
            <a:pPr algn="r"/>
            <a:r>
              <a:rPr lang="en-US" sz="3600" dirty="0" smtClean="0"/>
              <a:t>Appendix</a:t>
            </a:r>
            <a:endParaRPr lang="en-US" sz="3600" dirty="0"/>
          </a:p>
        </p:txBody>
      </p:sp>
    </p:spTree>
    <p:extLst>
      <p:ext uri="{BB962C8B-B14F-4D97-AF65-F5344CB8AC3E}">
        <p14:creationId xmlns:p14="http://schemas.microsoft.com/office/powerpoint/2010/main" val="3908303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3290" y="-76200"/>
            <a:ext cx="8409709" cy="1253395"/>
          </a:xfrm>
        </p:spPr>
        <p:txBody>
          <a:bodyPr/>
          <a:lstStyle/>
          <a:p>
            <a:pPr algn="r"/>
            <a:r>
              <a:rPr lang="en-US" sz="2800" dirty="0" smtClean="0">
                <a:solidFill>
                  <a:schemeClr val="bg1"/>
                </a:solidFill>
                <a:latin typeface="+mj-lt"/>
              </a:rPr>
              <a:t>Hours Online per Week</a:t>
            </a:r>
            <a:endParaRPr lang="en-US" sz="2800" dirty="0">
              <a:solidFill>
                <a:schemeClr val="bg1"/>
              </a:solidFill>
              <a:latin typeface="+mj-lt"/>
            </a:endParaRPr>
          </a:p>
        </p:txBody>
      </p:sp>
      <p:graphicFrame>
        <p:nvGraphicFramePr>
          <p:cNvPr id="3" name="Chart 2"/>
          <p:cNvGraphicFramePr/>
          <p:nvPr>
            <p:extLst>
              <p:ext uri="{D42A27DB-BD31-4B8C-83A1-F6EECF244321}">
                <p14:modId xmlns:p14="http://schemas.microsoft.com/office/powerpoint/2010/main" val="988582004"/>
              </p:ext>
            </p:extLst>
          </p:nvPr>
        </p:nvGraphicFramePr>
        <p:xfrm>
          <a:off x="159326" y="1447800"/>
          <a:ext cx="8756073" cy="4632626"/>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76200" y="6553200"/>
            <a:ext cx="4391891" cy="153888"/>
          </a:xfrm>
          <a:prstGeom prst="rect">
            <a:avLst/>
          </a:prstGeom>
          <a:noFill/>
        </p:spPr>
        <p:txBody>
          <a:bodyPr wrap="square" lIns="0" tIns="0" rIns="0" bIns="0" rtlCol="0">
            <a:spAutoFit/>
          </a:bodyPr>
          <a:lstStyle/>
          <a:p>
            <a:r>
              <a:rPr lang="en-US" sz="1000" i="1" dirty="0" smtClean="0"/>
              <a:t>Q3</a:t>
            </a:r>
            <a:r>
              <a:rPr lang="en-US" sz="1000" i="1" dirty="0"/>
              <a:t>. About how many hours **per week** do you use the Internet?</a:t>
            </a:r>
          </a:p>
        </p:txBody>
      </p:sp>
    </p:spTree>
    <p:extLst>
      <p:ext uri="{BB962C8B-B14F-4D97-AF65-F5344CB8AC3E}">
        <p14:creationId xmlns:p14="http://schemas.microsoft.com/office/powerpoint/2010/main" val="2377503666"/>
      </p:ext>
    </p:extLst>
  </p:cSld>
  <p:clrMapOvr>
    <a:masterClrMapping/>
  </p:clrMapOvr>
  <p:transition spd="med">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1"/>
          <p:cNvSpPr txBox="1">
            <a:spLocks noChangeArrowheads="1"/>
          </p:cNvSpPr>
          <p:nvPr/>
        </p:nvSpPr>
        <p:spPr bwMode="auto">
          <a:xfrm>
            <a:off x="1371600" y="5715000"/>
            <a:ext cx="74676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3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3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3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3200">
                <a:solidFill>
                  <a:srgbClr val="000000"/>
                </a:solidFill>
                <a:latin typeface="Gill Sans" charset="0"/>
                <a:ea typeface="ヒラギノ角ゴ ProN W3" charset="0"/>
                <a:cs typeface="ヒラギノ角ゴ ProN W3" charset="0"/>
                <a:sym typeface="Gill Sans" charset="0"/>
              </a:defRPr>
            </a:lvl5pPr>
            <a:lvl6pPr marL="2514600" indent="-228600" eaLnBrk="0" fontAlgn="base" hangingPunct="0">
              <a:spcBef>
                <a:spcPct val="0"/>
              </a:spcBef>
              <a:spcAft>
                <a:spcPct val="0"/>
              </a:spcAft>
              <a:defRPr sz="3200">
                <a:solidFill>
                  <a:srgbClr val="000000"/>
                </a:solidFill>
                <a:latin typeface="Gill Sans" charset="0"/>
                <a:ea typeface="ヒラギノ角ゴ ProN W3" charset="0"/>
                <a:cs typeface="ヒラギノ角ゴ ProN W3" charset="0"/>
                <a:sym typeface="Gill Sans" charset="0"/>
              </a:defRPr>
            </a:lvl6pPr>
            <a:lvl7pPr marL="2971800" indent="-228600" eaLnBrk="0" fontAlgn="base" hangingPunct="0">
              <a:spcBef>
                <a:spcPct val="0"/>
              </a:spcBef>
              <a:spcAft>
                <a:spcPct val="0"/>
              </a:spcAft>
              <a:defRPr sz="3200">
                <a:solidFill>
                  <a:srgbClr val="000000"/>
                </a:solidFill>
                <a:latin typeface="Gill Sans" charset="0"/>
                <a:ea typeface="ヒラギノ角ゴ ProN W3" charset="0"/>
                <a:cs typeface="ヒラギノ角ゴ ProN W3" charset="0"/>
                <a:sym typeface="Gill Sans" charset="0"/>
              </a:defRPr>
            </a:lvl7pPr>
            <a:lvl8pPr marL="3429000" indent="-228600" eaLnBrk="0" fontAlgn="base" hangingPunct="0">
              <a:spcBef>
                <a:spcPct val="0"/>
              </a:spcBef>
              <a:spcAft>
                <a:spcPct val="0"/>
              </a:spcAft>
              <a:defRPr sz="3200">
                <a:solidFill>
                  <a:srgbClr val="000000"/>
                </a:solidFill>
                <a:latin typeface="Gill Sans" charset="0"/>
                <a:ea typeface="ヒラギノ角ゴ ProN W3" charset="0"/>
                <a:cs typeface="ヒラギノ角ゴ ProN W3" charset="0"/>
                <a:sym typeface="Gill Sans" charset="0"/>
              </a:defRPr>
            </a:lvl8pPr>
            <a:lvl9pPr marL="3886200" indent="-228600" eaLnBrk="0" fontAlgn="base" hangingPunct="0">
              <a:spcBef>
                <a:spcPct val="0"/>
              </a:spcBef>
              <a:spcAft>
                <a:spcPct val="0"/>
              </a:spcAft>
              <a:defRPr sz="3200">
                <a:solidFill>
                  <a:srgbClr val="000000"/>
                </a:solidFill>
                <a:latin typeface="Gill Sans" charset="0"/>
                <a:ea typeface="ヒラギノ角ゴ ProN W3" charset="0"/>
                <a:cs typeface="ヒラギノ角ゴ ProN W3" charset="0"/>
                <a:sym typeface="Gill Sans" charset="0"/>
              </a:defRPr>
            </a:lvl9pPr>
          </a:lstStyle>
          <a:p>
            <a:pPr eaLnBrk="1" hangingPunct="1"/>
            <a:r>
              <a:rPr lang="en-US" sz="800" dirty="0">
                <a:latin typeface="Arial" pitchFamily="34" charset="0"/>
                <a:cs typeface="Arial" pitchFamily="34" charset="0"/>
              </a:rPr>
              <a:t>© </a:t>
            </a:r>
            <a:r>
              <a:rPr lang="en-US" sz="800" dirty="0" smtClean="0">
                <a:latin typeface="Arial" pitchFamily="34" charset="0"/>
                <a:cs typeface="Arial" pitchFamily="34" charset="0"/>
              </a:rPr>
              <a:t>2012 </a:t>
            </a:r>
            <a:r>
              <a:rPr lang="en-US" sz="800" dirty="0">
                <a:latin typeface="Arial" pitchFamily="34" charset="0"/>
                <a:cs typeface="Arial" pitchFamily="34" charset="0"/>
              </a:rPr>
              <a:t>Microsoft Corporation. </a:t>
            </a:r>
            <a:r>
              <a:rPr lang="en-US" sz="800" dirty="0"/>
              <a:t>This material is provided for informational purposes only. Microsoft makes no warranty, express or implied.” </a:t>
            </a:r>
            <a:endParaRPr lang="en-US" sz="800" dirty="0">
              <a:latin typeface="Arial" pitchFamily="34" charset="0"/>
              <a:cs typeface="Arial" pitchFamily="34" charset="0"/>
            </a:endParaRPr>
          </a:p>
        </p:txBody>
      </p:sp>
      <p:pic>
        <p:nvPicPr>
          <p:cNvPr id="14339" name="Picture 3" descr="MICROSOFT-potential-passion.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6600" y="3551238"/>
            <a:ext cx="3328988"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2977672"/>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8"/>
          <p:cNvSpPr>
            <a:spLocks noGrp="1"/>
          </p:cNvSpPr>
          <p:nvPr>
            <p:ph idx="1"/>
          </p:nvPr>
        </p:nvSpPr>
        <p:spPr>
          <a:xfrm>
            <a:off x="381000" y="1447800"/>
            <a:ext cx="8001000" cy="5181600"/>
          </a:xfrm>
          <a:ln>
            <a:miter lim="800000"/>
            <a:headEnd/>
            <a:tailEnd/>
          </a:ln>
          <a:extLst/>
        </p:spPr>
        <p:txBody>
          <a:bodyPr/>
          <a:lstStyle/>
          <a:p>
            <a:pPr>
              <a:defRPr/>
            </a:pPr>
            <a:r>
              <a:rPr lang="en-US" sz="1500" b="1" dirty="0" smtClean="0">
                <a:latin typeface="Segoe UI" pitchFamily="34" charset="0"/>
                <a:ea typeface="Segoe UI" pitchFamily="34" charset="0"/>
                <a:cs typeface="Segoe UI" pitchFamily="34" charset="0"/>
              </a:rPr>
              <a:t>Online bullying affects nearly one in four children aged 8-17</a:t>
            </a:r>
          </a:p>
          <a:p>
            <a:pPr lvl="1">
              <a:defRPr/>
            </a:pPr>
            <a:r>
              <a:rPr lang="en-US" sz="1200" dirty="0" smtClean="0"/>
              <a:t>Thirty-seven percent</a:t>
            </a:r>
            <a:r>
              <a:rPr lang="en-US" sz="1200" dirty="0" smtClean="0">
                <a:latin typeface="Segoe UI" pitchFamily="34" charset="0"/>
                <a:ea typeface="Segoe UI" pitchFamily="34" charset="0"/>
                <a:cs typeface="Segoe UI" pitchFamily="34" charset="0"/>
              </a:rPr>
              <a:t> report being bullied online.  </a:t>
            </a:r>
            <a:r>
              <a:rPr lang="en-US" sz="1200" dirty="0" smtClean="0"/>
              <a:t>Online bullying can take the form of children being mean or unfriendly, calling others mean names and making fun of or teasing others. While not all may consider this to be online bullying, it can have adverse effects.  </a:t>
            </a:r>
            <a:r>
              <a:rPr lang="en-US" sz="1200" dirty="0" smtClean="0">
                <a:latin typeface="Segoe UI" pitchFamily="34" charset="0"/>
                <a:ea typeface="Segoe UI" pitchFamily="34" charset="0"/>
                <a:cs typeface="Segoe UI" pitchFamily="34" charset="0"/>
              </a:rPr>
              <a:t> </a:t>
            </a:r>
          </a:p>
          <a:p>
            <a:pPr lvl="1">
              <a:defRPr/>
            </a:pPr>
            <a:r>
              <a:rPr lang="en-US" sz="1200" dirty="0" smtClean="0"/>
              <a:t>Twenty-four percent</a:t>
            </a:r>
            <a:r>
              <a:rPr lang="en-US" sz="1200" dirty="0" smtClean="0">
                <a:latin typeface="Segoe UI" pitchFamily="34" charset="0"/>
                <a:ea typeface="Segoe UI" pitchFamily="34" charset="0"/>
                <a:cs typeface="Segoe UI" pitchFamily="34" charset="0"/>
              </a:rPr>
              <a:t> admit to bullying someone else online</a:t>
            </a:r>
          </a:p>
          <a:p>
            <a:pPr lvl="1">
              <a:defRPr/>
            </a:pPr>
            <a:r>
              <a:rPr lang="en-US" sz="1200" dirty="0" smtClean="0"/>
              <a:t>Spending more than 10 hours per week online increases the chances a child becomes a victim of bullying (46% vs. 29%) and bullies others online (30% vs. 19%)</a:t>
            </a:r>
          </a:p>
          <a:p>
            <a:pPr marL="457200" lvl="1" indent="0">
              <a:buNone/>
              <a:defRPr/>
            </a:pPr>
            <a:endParaRPr lang="en-US" sz="1200" dirty="0" smtClean="0">
              <a:latin typeface="Segoe UI" pitchFamily="34" charset="0"/>
              <a:ea typeface="Segoe UI" pitchFamily="34" charset="0"/>
              <a:cs typeface="Segoe UI" pitchFamily="34" charset="0"/>
            </a:endParaRPr>
          </a:p>
          <a:p>
            <a:pPr>
              <a:defRPr/>
            </a:pPr>
            <a:r>
              <a:rPr lang="en-US" sz="1500" b="1" dirty="0" smtClean="0"/>
              <a:t>Bullying is pervasive and contagious</a:t>
            </a:r>
          </a:p>
          <a:p>
            <a:pPr lvl="1">
              <a:defRPr/>
            </a:pPr>
            <a:r>
              <a:rPr lang="en-US" sz="1200" dirty="0" smtClean="0"/>
              <a:t>Eighty-Six percent of children surveyed say they have been bullied online and/or offline</a:t>
            </a:r>
          </a:p>
          <a:p>
            <a:pPr lvl="1">
              <a:defRPr/>
            </a:pPr>
            <a:r>
              <a:rPr lang="en-US" sz="1200" dirty="0" smtClean="0"/>
              <a:t>Those surveyed report offline bullying is nearly twice as common as online bullying (72% vs. 37%) </a:t>
            </a:r>
          </a:p>
          <a:p>
            <a:pPr lvl="1">
              <a:defRPr/>
            </a:pPr>
            <a:r>
              <a:rPr lang="en-US" sz="1200" dirty="0" smtClean="0"/>
              <a:t>Bullying has a widespread negative influence within children’s social circles.  Children are more likely to:</a:t>
            </a:r>
            <a:endParaRPr lang="en-US" sz="1200" dirty="0"/>
          </a:p>
          <a:p>
            <a:pPr lvl="2">
              <a:defRPr/>
            </a:pPr>
            <a:r>
              <a:rPr lang="en-US" sz="1200" dirty="0"/>
              <a:t>B</a:t>
            </a:r>
            <a:r>
              <a:rPr lang="en-US" sz="1200" dirty="0" smtClean="0"/>
              <a:t>ully </a:t>
            </a:r>
            <a:r>
              <a:rPr lang="en-US" sz="1200" dirty="0"/>
              <a:t>someone else online if they have friends that do </a:t>
            </a:r>
            <a:r>
              <a:rPr lang="en-US" sz="1200" dirty="0" smtClean="0"/>
              <a:t>(45% vs. 24%)</a:t>
            </a:r>
            <a:endParaRPr lang="en-US" sz="1200" dirty="0"/>
          </a:p>
          <a:p>
            <a:pPr lvl="2">
              <a:defRPr/>
            </a:pPr>
            <a:r>
              <a:rPr lang="en-US" sz="1200" dirty="0"/>
              <a:t>Be </a:t>
            </a:r>
            <a:r>
              <a:rPr lang="en-US" sz="1200" dirty="0" smtClean="0"/>
              <a:t>bullied </a:t>
            </a:r>
            <a:r>
              <a:rPr lang="en-US" sz="1200" dirty="0"/>
              <a:t>if they were a witness to someone else being </a:t>
            </a:r>
            <a:r>
              <a:rPr lang="en-US" sz="1200" dirty="0" smtClean="0"/>
              <a:t>bullied </a:t>
            </a:r>
            <a:r>
              <a:rPr lang="en-US" sz="1200" dirty="0"/>
              <a:t>online (64% vs. 37</a:t>
            </a:r>
            <a:r>
              <a:rPr lang="en-US" sz="1200" dirty="0" smtClean="0"/>
              <a:t>%)</a:t>
            </a:r>
            <a:endParaRPr lang="en-US" sz="1200" dirty="0"/>
          </a:p>
          <a:p>
            <a:pPr lvl="2">
              <a:defRPr/>
            </a:pPr>
            <a:r>
              <a:rPr lang="en-US" sz="1200" dirty="0" smtClean="0"/>
              <a:t>Be bullied </a:t>
            </a:r>
            <a:r>
              <a:rPr lang="en-US" sz="1200" dirty="0"/>
              <a:t>if they </a:t>
            </a:r>
            <a:r>
              <a:rPr lang="en-US" sz="1200" dirty="0" smtClean="0"/>
              <a:t>bully </a:t>
            </a:r>
            <a:r>
              <a:rPr lang="en-US" sz="1200" dirty="0"/>
              <a:t>someone else online</a:t>
            </a:r>
            <a:r>
              <a:rPr lang="en-US" sz="1200" dirty="0" smtClean="0"/>
              <a:t>. (63% vs. 37%)</a:t>
            </a:r>
            <a:endParaRPr lang="en-US" sz="1200" dirty="0"/>
          </a:p>
          <a:p>
            <a:pPr lvl="2">
              <a:defRPr/>
            </a:pPr>
            <a:r>
              <a:rPr lang="en-US" sz="1200" dirty="0"/>
              <a:t>B</a:t>
            </a:r>
            <a:r>
              <a:rPr lang="en-US" sz="1200" dirty="0" smtClean="0"/>
              <a:t>ully others online if they bully others offline (31% vs. 24%)</a:t>
            </a:r>
          </a:p>
          <a:p>
            <a:pPr>
              <a:defRPr/>
            </a:pPr>
            <a:endParaRPr lang="en-US" sz="1500" dirty="0"/>
          </a:p>
          <a:p>
            <a:pPr>
              <a:defRPr/>
            </a:pPr>
            <a:endParaRPr lang="en-US" sz="1500" dirty="0"/>
          </a:p>
        </p:txBody>
      </p:sp>
      <p:sp>
        <p:nvSpPr>
          <p:cNvPr id="7" name="Title 12"/>
          <p:cNvSpPr>
            <a:spLocks noGrp="1"/>
          </p:cNvSpPr>
          <p:nvPr>
            <p:ph type="title" idx="4294967295"/>
          </p:nvPr>
        </p:nvSpPr>
        <p:spPr>
          <a:xfrm>
            <a:off x="-76200" y="0"/>
            <a:ext cx="8839200" cy="1143000"/>
          </a:xfrm>
        </p:spPr>
        <p:txBody>
          <a:bodyPr/>
          <a:lstStyle/>
          <a:p>
            <a:pPr algn="r"/>
            <a:r>
              <a:rPr lang="en-US" sz="2800" dirty="0" smtClean="0">
                <a:solidFill>
                  <a:schemeClr val="bg1"/>
                </a:solidFill>
              </a:rPr>
              <a:t>Executive Summary</a:t>
            </a:r>
          </a:p>
        </p:txBody>
      </p:sp>
    </p:spTree>
    <p:extLst>
      <p:ext uri="{BB962C8B-B14F-4D97-AF65-F5344CB8AC3E}">
        <p14:creationId xmlns:p14="http://schemas.microsoft.com/office/powerpoint/2010/main" val="3656540820"/>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8"/>
          <p:cNvSpPr>
            <a:spLocks noGrp="1"/>
          </p:cNvSpPr>
          <p:nvPr>
            <p:ph idx="1"/>
          </p:nvPr>
        </p:nvSpPr>
        <p:spPr>
          <a:xfrm>
            <a:off x="381000" y="1447800"/>
            <a:ext cx="8001000" cy="4419600"/>
          </a:xfrm>
          <a:ln>
            <a:miter lim="800000"/>
            <a:headEnd/>
            <a:tailEnd/>
          </a:ln>
          <a:extLst/>
        </p:spPr>
        <p:txBody>
          <a:bodyPr/>
          <a:lstStyle/>
          <a:p>
            <a:pPr>
              <a:defRPr/>
            </a:pPr>
            <a:r>
              <a:rPr lang="en-US" sz="1500" b="1" dirty="0" smtClean="0">
                <a:latin typeface="Segoe UI" pitchFamily="34" charset="0"/>
                <a:ea typeface="Segoe UI" pitchFamily="34" charset="0"/>
                <a:cs typeface="Segoe UI" pitchFamily="34" charset="0"/>
              </a:rPr>
              <a:t>Knowledge about bullying is surprisingly low</a:t>
            </a:r>
            <a:endParaRPr lang="en-US" sz="1500" b="1" dirty="0">
              <a:latin typeface="Segoe UI" pitchFamily="34" charset="0"/>
              <a:ea typeface="Segoe UI" pitchFamily="34" charset="0"/>
              <a:cs typeface="Segoe UI" pitchFamily="34" charset="0"/>
            </a:endParaRPr>
          </a:p>
          <a:p>
            <a:pPr marL="804863" lvl="1" indent="-347663">
              <a:defRPr/>
            </a:pPr>
            <a:r>
              <a:rPr lang="en-US" sz="1200" dirty="0" smtClean="0"/>
              <a:t>Forty-two percent report knowing little or nothing about online bullying  </a:t>
            </a:r>
          </a:p>
          <a:p>
            <a:pPr marL="804863" lvl="1" indent="-347663">
              <a:defRPr/>
            </a:pPr>
            <a:r>
              <a:rPr lang="en-US" sz="1200" dirty="0" smtClean="0"/>
              <a:t>Among those who’ve been bullied online, 34% reported  they know little or nothing about online bullying  </a:t>
            </a:r>
          </a:p>
          <a:p>
            <a:pPr marL="804863" lvl="1" indent="-347663">
              <a:defRPr/>
            </a:pPr>
            <a:r>
              <a:rPr lang="en-US" sz="1200" dirty="0" smtClean="0"/>
              <a:t>Fifty-four percent of those surveyed say they are very or somewhat worried about online bullying.  The level of concern rises to 65% for children who’ve been bullied online.  </a:t>
            </a:r>
          </a:p>
          <a:p>
            <a:pPr marL="0" indent="0">
              <a:buNone/>
              <a:defRPr/>
            </a:pPr>
            <a:endParaRPr lang="en-US" sz="1300" dirty="0" smtClean="0">
              <a:latin typeface="Segoe UI" pitchFamily="34" charset="0"/>
              <a:ea typeface="Segoe UI" pitchFamily="34" charset="0"/>
              <a:cs typeface="Segoe UI" pitchFamily="34" charset="0"/>
            </a:endParaRPr>
          </a:p>
          <a:p>
            <a:pPr>
              <a:defRPr/>
            </a:pPr>
            <a:r>
              <a:rPr lang="en-US" sz="1500" b="1" dirty="0" smtClean="0"/>
              <a:t>Parents need help to figure out the best steps to take</a:t>
            </a:r>
          </a:p>
          <a:p>
            <a:pPr lvl="1">
              <a:defRPr/>
            </a:pPr>
            <a:r>
              <a:rPr lang="en-US" sz="1200" dirty="0" smtClean="0"/>
              <a:t>On average, children surveyed report their parents take three steps to address online bullying.  No particular step stood out (i.e. &gt;50%) which suggests a lack of consensus about what are the most effective ways to protect children online. The most common steps taken are: </a:t>
            </a:r>
            <a:r>
              <a:rPr lang="en-US" sz="1200" dirty="0"/>
              <a:t>t</a:t>
            </a:r>
            <a:r>
              <a:rPr lang="en-US" sz="1200" dirty="0" smtClean="0"/>
              <a:t>alking </a:t>
            </a:r>
            <a:r>
              <a:rPr lang="en-US" sz="1200" dirty="0"/>
              <a:t>to </a:t>
            </a:r>
            <a:r>
              <a:rPr lang="en-US" sz="1200" dirty="0" smtClean="0"/>
              <a:t>their children </a:t>
            </a:r>
            <a:r>
              <a:rPr lang="en-US" sz="1200" dirty="0"/>
              <a:t>about the risks of being </a:t>
            </a:r>
            <a:r>
              <a:rPr lang="en-US" sz="1200" dirty="0" smtClean="0"/>
              <a:t>online (50%),  </a:t>
            </a:r>
            <a:r>
              <a:rPr lang="en-US" sz="1200" dirty="0"/>
              <a:t>m</a:t>
            </a:r>
            <a:r>
              <a:rPr lang="en-US" sz="1200" dirty="0" smtClean="0"/>
              <a:t>onitoring their </a:t>
            </a:r>
            <a:r>
              <a:rPr lang="en-US" sz="1200" dirty="0"/>
              <a:t>online </a:t>
            </a:r>
            <a:r>
              <a:rPr lang="en-US" sz="1200" dirty="0" smtClean="0"/>
              <a:t>usage (44%) and teaching them online manners (39%).</a:t>
            </a:r>
          </a:p>
          <a:p>
            <a:pPr lvl="1">
              <a:defRPr/>
            </a:pPr>
            <a:endParaRPr lang="en-US" sz="1200" dirty="0" smtClean="0"/>
          </a:p>
          <a:p>
            <a:pPr lvl="1">
              <a:defRPr/>
            </a:pPr>
            <a:r>
              <a:rPr lang="en-US" sz="1200" dirty="0" smtClean="0"/>
              <a:t>Less than one-third of children surveyed report their parents take steps that focus on how to manage and cope with online bullying.  </a:t>
            </a:r>
          </a:p>
          <a:p>
            <a:pPr lvl="2" eaLnBrk="1" fontAlgn="b" hangingPunct="1"/>
            <a:r>
              <a:rPr lang="en-US" sz="1200" dirty="0" smtClean="0"/>
              <a:t>Teach their children how </a:t>
            </a:r>
            <a:r>
              <a:rPr lang="en-US" sz="1200" dirty="0"/>
              <a:t>to help protect </a:t>
            </a:r>
            <a:r>
              <a:rPr lang="en-US" sz="1200" dirty="0" smtClean="0"/>
              <a:t>themselves from </a:t>
            </a:r>
            <a:r>
              <a:rPr lang="en-US" sz="1200" dirty="0"/>
              <a:t>being </a:t>
            </a:r>
            <a:r>
              <a:rPr lang="en-US" sz="1200" dirty="0" smtClean="0"/>
              <a:t>bullied online (29%)</a:t>
            </a:r>
            <a:endParaRPr lang="en-US" sz="1200" dirty="0"/>
          </a:p>
          <a:p>
            <a:pPr lvl="2" eaLnBrk="1" fontAlgn="b" hangingPunct="1"/>
            <a:r>
              <a:rPr lang="en-US" sz="1200" dirty="0" smtClean="0"/>
              <a:t>Teach their children not bully others online (28%)</a:t>
            </a:r>
            <a:endParaRPr lang="en-US" sz="1200" dirty="0"/>
          </a:p>
          <a:p>
            <a:pPr lvl="2" eaLnBrk="1" fontAlgn="b" hangingPunct="1"/>
            <a:r>
              <a:rPr lang="en-US" sz="1200" dirty="0"/>
              <a:t>Discussed </a:t>
            </a:r>
            <a:r>
              <a:rPr lang="en-US" sz="1200" dirty="0" smtClean="0"/>
              <a:t>how </a:t>
            </a:r>
            <a:r>
              <a:rPr lang="en-US" sz="1200" dirty="0"/>
              <a:t>to deal with online </a:t>
            </a:r>
            <a:r>
              <a:rPr lang="en-US" sz="1200" dirty="0" smtClean="0"/>
              <a:t>bullying with their children (26%)</a:t>
            </a:r>
          </a:p>
          <a:p>
            <a:pPr lvl="2" eaLnBrk="1" fontAlgn="b" hangingPunct="1"/>
            <a:endParaRPr lang="en-US" sz="1200" dirty="0"/>
          </a:p>
          <a:p>
            <a:pPr lvl="1">
              <a:defRPr/>
            </a:pPr>
            <a:r>
              <a:rPr lang="en-US" sz="1200" dirty="0" smtClean="0"/>
              <a:t>The </a:t>
            </a:r>
            <a:r>
              <a:rPr lang="en-US" sz="1200" dirty="0"/>
              <a:t>more steps taken, the higher the incidence of online </a:t>
            </a:r>
            <a:r>
              <a:rPr lang="en-US" sz="1200" dirty="0" smtClean="0"/>
              <a:t>bullying.  Other research shows that </a:t>
            </a:r>
            <a:r>
              <a:rPr lang="en-US" sz="1200" dirty="0"/>
              <a:t>parents </a:t>
            </a:r>
            <a:r>
              <a:rPr lang="en-US" sz="1200" dirty="0" smtClean="0"/>
              <a:t>typically take </a:t>
            </a:r>
            <a:r>
              <a:rPr lang="en-US" sz="1200" dirty="0"/>
              <a:t>steps AFTER an online </a:t>
            </a:r>
            <a:r>
              <a:rPr lang="en-US" sz="1200" dirty="0" smtClean="0"/>
              <a:t>bullying experience </a:t>
            </a:r>
            <a:r>
              <a:rPr lang="en-US" sz="1200" dirty="0"/>
              <a:t>not before which helps explain why steps taken increases with higher levels of online </a:t>
            </a:r>
            <a:r>
              <a:rPr lang="en-US" sz="1200" dirty="0" smtClean="0"/>
              <a:t>bullying.</a:t>
            </a:r>
          </a:p>
          <a:p>
            <a:pPr lvl="1">
              <a:defRPr/>
            </a:pPr>
            <a:endParaRPr lang="en-US" sz="1200" dirty="0"/>
          </a:p>
          <a:p>
            <a:pPr marL="0" indent="0">
              <a:buNone/>
            </a:pPr>
            <a:endParaRPr lang="en-US" sz="1600" b="1" dirty="0" smtClean="0"/>
          </a:p>
          <a:p>
            <a:pPr marL="0" indent="0">
              <a:buNone/>
            </a:pPr>
            <a:endParaRPr lang="en-US" sz="1600" dirty="0"/>
          </a:p>
        </p:txBody>
      </p:sp>
      <p:sp>
        <p:nvSpPr>
          <p:cNvPr id="7" name="Title 12"/>
          <p:cNvSpPr>
            <a:spLocks noGrp="1"/>
          </p:cNvSpPr>
          <p:nvPr>
            <p:ph type="title" idx="4294967295"/>
          </p:nvPr>
        </p:nvSpPr>
        <p:spPr>
          <a:xfrm>
            <a:off x="-76200" y="0"/>
            <a:ext cx="8839200" cy="1143000"/>
          </a:xfrm>
        </p:spPr>
        <p:txBody>
          <a:bodyPr/>
          <a:lstStyle/>
          <a:p>
            <a:pPr algn="r"/>
            <a:r>
              <a:rPr lang="en-US" sz="2800" dirty="0" smtClean="0">
                <a:solidFill>
                  <a:schemeClr val="bg1"/>
                </a:solidFill>
              </a:rPr>
              <a:t>Executive Summary</a:t>
            </a:r>
          </a:p>
        </p:txBody>
      </p:sp>
    </p:spTree>
    <p:extLst>
      <p:ext uri="{BB962C8B-B14F-4D97-AF65-F5344CB8AC3E}">
        <p14:creationId xmlns:p14="http://schemas.microsoft.com/office/powerpoint/2010/main" val="619864926"/>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8"/>
          <p:cNvSpPr>
            <a:spLocks noGrp="1"/>
          </p:cNvSpPr>
          <p:nvPr>
            <p:ph idx="1"/>
          </p:nvPr>
        </p:nvSpPr>
        <p:spPr>
          <a:xfrm>
            <a:off x="381000" y="1447800"/>
            <a:ext cx="8001000" cy="5181600"/>
          </a:xfrm>
          <a:ln>
            <a:miter lim="800000"/>
            <a:headEnd/>
            <a:tailEnd/>
          </a:ln>
          <a:extLst/>
        </p:spPr>
        <p:txBody>
          <a:bodyPr/>
          <a:lstStyle/>
          <a:p>
            <a:pPr>
              <a:defRPr/>
            </a:pPr>
            <a:r>
              <a:rPr lang="en-US" sz="1500" b="1" dirty="0" smtClean="0"/>
              <a:t>Formal </a:t>
            </a:r>
            <a:r>
              <a:rPr lang="en-US" sz="1500" b="1" dirty="0"/>
              <a:t>school policies and education do not appear to reduce </a:t>
            </a:r>
            <a:r>
              <a:rPr lang="en-US" sz="1500" b="1" dirty="0" smtClean="0"/>
              <a:t>bullying</a:t>
            </a:r>
            <a:endParaRPr lang="en-US" sz="1500" b="1" dirty="0"/>
          </a:p>
          <a:p>
            <a:pPr marL="796925" lvl="1" indent="-339725">
              <a:defRPr/>
            </a:pPr>
            <a:r>
              <a:rPr lang="en-US" sz="1200" dirty="0" smtClean="0"/>
              <a:t>According to children surveyed the </a:t>
            </a:r>
            <a:r>
              <a:rPr lang="en-US" sz="1200" dirty="0"/>
              <a:t>online </a:t>
            </a:r>
            <a:r>
              <a:rPr lang="en-US" sz="1200" dirty="0" smtClean="0"/>
              <a:t>bullying </a:t>
            </a:r>
            <a:r>
              <a:rPr lang="en-US" sz="1200" dirty="0"/>
              <a:t>rate for schools with formal policies is higher than schools with none (44% vs. 32</a:t>
            </a:r>
            <a:r>
              <a:rPr lang="en-US" sz="1200" dirty="0" smtClean="0"/>
              <a:t>%). </a:t>
            </a:r>
            <a:r>
              <a:rPr lang="en-US" sz="1200" dirty="0"/>
              <a:t>The same is true for schools that provide education </a:t>
            </a:r>
            <a:r>
              <a:rPr lang="en-US" sz="1200" dirty="0" smtClean="0"/>
              <a:t>to parents, teachers or students (43</a:t>
            </a:r>
            <a:r>
              <a:rPr lang="en-US" sz="1200" dirty="0"/>
              <a:t>% vs. 32</a:t>
            </a:r>
            <a:r>
              <a:rPr lang="en-US" sz="1200" dirty="0" smtClean="0"/>
              <a:t>%).  Overall, schools without </a:t>
            </a:r>
            <a:r>
              <a:rPr lang="en-US" sz="1200" dirty="0"/>
              <a:t>policies or education have a rate of </a:t>
            </a:r>
            <a:r>
              <a:rPr lang="en-US" sz="1200" dirty="0" smtClean="0"/>
              <a:t>bullying </a:t>
            </a:r>
            <a:r>
              <a:rPr lang="en-US" sz="1200" dirty="0"/>
              <a:t>that is </a:t>
            </a:r>
            <a:r>
              <a:rPr lang="en-US" sz="1200" dirty="0" smtClean="0"/>
              <a:t>five </a:t>
            </a:r>
            <a:r>
              <a:rPr lang="en-US" sz="1200" dirty="0"/>
              <a:t>points lower than the worldwide average of 37</a:t>
            </a:r>
            <a:r>
              <a:rPr lang="en-US" sz="1200" dirty="0" smtClean="0"/>
              <a:t>%.</a:t>
            </a:r>
            <a:endParaRPr lang="en-US" sz="1200" dirty="0"/>
          </a:p>
          <a:p>
            <a:pPr lvl="2">
              <a:defRPr/>
            </a:pPr>
            <a:r>
              <a:rPr lang="en-US" sz="1200" dirty="0"/>
              <a:t>This result may </a:t>
            </a:r>
            <a:r>
              <a:rPr lang="en-US" sz="1200" dirty="0" smtClean="0"/>
              <a:t>also be due to schools implementing policies as a reaction to an existing proble</a:t>
            </a:r>
            <a:r>
              <a:rPr lang="en-US" sz="1200" dirty="0"/>
              <a:t>m</a:t>
            </a:r>
            <a:r>
              <a:rPr lang="en-US" sz="1200" dirty="0" smtClean="0"/>
              <a:t>.  </a:t>
            </a:r>
            <a:r>
              <a:rPr lang="en-US" sz="1200" dirty="0"/>
              <a:t>Schools may only implement formal policies and educational programs AFTER online </a:t>
            </a:r>
            <a:r>
              <a:rPr lang="en-US" sz="1200" dirty="0" smtClean="0"/>
              <a:t>bullying </a:t>
            </a:r>
            <a:r>
              <a:rPr lang="en-US" sz="1200" dirty="0"/>
              <a:t>has reached a critical level. </a:t>
            </a:r>
            <a:endParaRPr lang="en-US" sz="1200" dirty="0" smtClean="0"/>
          </a:p>
          <a:p>
            <a:pPr lvl="2">
              <a:defRPr/>
            </a:pPr>
            <a:endParaRPr lang="en-US" sz="1200" dirty="0"/>
          </a:p>
          <a:p>
            <a:pPr>
              <a:defRPr/>
            </a:pPr>
            <a:r>
              <a:rPr lang="en-US" sz="1500" b="1" dirty="0" smtClean="0"/>
              <a:t>Online bullying is more prevalent among 13-17 year olds</a:t>
            </a:r>
          </a:p>
          <a:p>
            <a:pPr marL="796925" lvl="1" indent="-339725">
              <a:defRPr/>
            </a:pPr>
            <a:r>
              <a:rPr lang="en-US" sz="1200" dirty="0" smtClean="0"/>
              <a:t>Children 13-17 surveyed are more likely to: </a:t>
            </a:r>
          </a:p>
          <a:p>
            <a:pPr lvl="2">
              <a:defRPr/>
            </a:pPr>
            <a:r>
              <a:rPr lang="en-US" sz="1200" dirty="0" smtClean="0"/>
              <a:t>Be bullied </a:t>
            </a:r>
            <a:r>
              <a:rPr lang="en-US" sz="1200" dirty="0"/>
              <a:t>online (43% vs. 31</a:t>
            </a:r>
            <a:r>
              <a:rPr lang="en-US" sz="1200" dirty="0" smtClean="0"/>
              <a:t>%)</a:t>
            </a:r>
          </a:p>
          <a:p>
            <a:pPr lvl="2">
              <a:defRPr/>
            </a:pPr>
            <a:r>
              <a:rPr lang="en-US" sz="1200" dirty="0"/>
              <a:t>B</a:t>
            </a:r>
            <a:r>
              <a:rPr lang="en-US" sz="1200" dirty="0" smtClean="0"/>
              <a:t>ully </a:t>
            </a:r>
            <a:r>
              <a:rPr lang="en-US" sz="1200" dirty="0"/>
              <a:t>someone else online (29% vs. 18</a:t>
            </a:r>
            <a:r>
              <a:rPr lang="en-US" sz="1200" dirty="0" smtClean="0"/>
              <a:t>%)</a:t>
            </a:r>
          </a:p>
          <a:p>
            <a:pPr lvl="2">
              <a:defRPr/>
            </a:pPr>
            <a:r>
              <a:rPr lang="en-US" sz="1200" dirty="0" smtClean="0"/>
              <a:t>Be knowledgeable about online bullying </a:t>
            </a:r>
            <a:r>
              <a:rPr lang="en-US" sz="1200" dirty="0"/>
              <a:t>(69% vs. 46</a:t>
            </a:r>
            <a:r>
              <a:rPr lang="en-US" sz="1200" dirty="0" smtClean="0"/>
              <a:t>%)</a:t>
            </a:r>
          </a:p>
          <a:p>
            <a:pPr lvl="2">
              <a:defRPr/>
            </a:pPr>
            <a:r>
              <a:rPr lang="en-US" sz="1200" dirty="0" smtClean="0"/>
              <a:t>Be concerned about online bullying (56</a:t>
            </a:r>
            <a:r>
              <a:rPr lang="en-US" sz="1200" dirty="0"/>
              <a:t>% vs. 52</a:t>
            </a:r>
            <a:r>
              <a:rPr lang="en-US" sz="1200" dirty="0" smtClean="0"/>
              <a:t>%).</a:t>
            </a:r>
          </a:p>
          <a:p>
            <a:pPr lvl="2">
              <a:defRPr/>
            </a:pPr>
            <a:endParaRPr lang="en-US" sz="1200" dirty="0" smtClean="0"/>
          </a:p>
          <a:p>
            <a:pPr marL="796925" lvl="1" indent="-339725">
              <a:defRPr/>
            </a:pPr>
            <a:r>
              <a:rPr lang="en-US" sz="1200" dirty="0" smtClean="0"/>
              <a:t>Children </a:t>
            </a:r>
            <a:r>
              <a:rPr lang="en-US" sz="1200" dirty="0"/>
              <a:t>8-12 </a:t>
            </a:r>
            <a:r>
              <a:rPr lang="en-US" sz="1200" dirty="0" smtClean="0"/>
              <a:t>surveyed are </a:t>
            </a:r>
            <a:r>
              <a:rPr lang="en-US" sz="1200" dirty="0"/>
              <a:t>more likely to be </a:t>
            </a:r>
            <a:r>
              <a:rPr lang="en-US" sz="1200" dirty="0" smtClean="0"/>
              <a:t>bullied </a:t>
            </a:r>
            <a:r>
              <a:rPr lang="en-US" sz="1200" dirty="0"/>
              <a:t>offline (76% vs. 68%).</a:t>
            </a:r>
          </a:p>
          <a:p>
            <a:pPr marL="914400" lvl="2" indent="0">
              <a:buNone/>
              <a:defRPr/>
            </a:pPr>
            <a:endParaRPr lang="en-US" sz="1200" dirty="0"/>
          </a:p>
          <a:p>
            <a:pPr marL="796925" lvl="1" indent="-339725">
              <a:defRPr/>
            </a:pPr>
            <a:r>
              <a:rPr lang="en-US" sz="1200" dirty="0" smtClean="0"/>
              <a:t> Children report their parents emphasize different steps to protect them depending their age</a:t>
            </a:r>
            <a:endParaRPr lang="en-US" sz="1200" dirty="0"/>
          </a:p>
          <a:p>
            <a:pPr lvl="2">
              <a:defRPr/>
            </a:pPr>
            <a:r>
              <a:rPr lang="en-US" sz="1200" dirty="0" smtClean="0"/>
              <a:t>Monitoring their children </a:t>
            </a:r>
            <a:r>
              <a:rPr lang="en-US" sz="1200" dirty="0"/>
              <a:t>(51% vs. 36</a:t>
            </a:r>
            <a:r>
              <a:rPr lang="en-US" sz="1200" dirty="0" smtClean="0"/>
              <a:t>%) and setting time </a:t>
            </a:r>
            <a:r>
              <a:rPr lang="en-US" sz="1200" dirty="0"/>
              <a:t>limits </a:t>
            </a:r>
            <a:r>
              <a:rPr lang="en-US" sz="1200" dirty="0" smtClean="0"/>
              <a:t>(</a:t>
            </a:r>
            <a:r>
              <a:rPr lang="en-US" sz="1200" dirty="0"/>
              <a:t>41% vs. </a:t>
            </a:r>
            <a:r>
              <a:rPr lang="en-US" sz="1200" dirty="0" smtClean="0"/>
              <a:t>28%) are more common among 8-12 year olds</a:t>
            </a:r>
          </a:p>
          <a:p>
            <a:pPr lvl="2">
              <a:defRPr/>
            </a:pPr>
            <a:r>
              <a:rPr lang="en-US" sz="1200" dirty="0" smtClean="0"/>
              <a:t>Children report parents are more likely to use these methods with teens: using </a:t>
            </a:r>
            <a:r>
              <a:rPr lang="en-US" sz="1200" dirty="0"/>
              <a:t>software to block </a:t>
            </a:r>
            <a:r>
              <a:rPr lang="en-US" sz="1200" dirty="0" smtClean="0"/>
              <a:t>risky </a:t>
            </a:r>
            <a:r>
              <a:rPr lang="en-US" sz="1200" dirty="0"/>
              <a:t>and unsafe websites (14% vs. 0</a:t>
            </a:r>
            <a:r>
              <a:rPr lang="en-US" sz="1200" dirty="0" smtClean="0"/>
              <a:t>%), asking their children </a:t>
            </a:r>
            <a:r>
              <a:rPr lang="en-US" sz="1200" dirty="0"/>
              <a:t>if </a:t>
            </a:r>
            <a:r>
              <a:rPr lang="en-US" sz="1200" dirty="0" smtClean="0"/>
              <a:t>they’ve been bullied </a:t>
            </a:r>
            <a:r>
              <a:rPr lang="en-US" sz="1200" dirty="0"/>
              <a:t>(33% vs. 27</a:t>
            </a:r>
            <a:r>
              <a:rPr lang="en-US" sz="1200" dirty="0" smtClean="0"/>
              <a:t>%), and discussing with them </a:t>
            </a:r>
            <a:r>
              <a:rPr lang="en-US" sz="1200" dirty="0"/>
              <a:t>how to deal with </a:t>
            </a:r>
            <a:r>
              <a:rPr lang="en-US" sz="1200" dirty="0" smtClean="0"/>
              <a:t>bullying </a:t>
            </a:r>
            <a:r>
              <a:rPr lang="en-US" sz="1200" dirty="0"/>
              <a:t>(28% vs. 24</a:t>
            </a:r>
            <a:r>
              <a:rPr lang="en-US" sz="1200" dirty="0" smtClean="0"/>
              <a:t>%).</a:t>
            </a:r>
          </a:p>
          <a:p>
            <a:pPr marL="914400" lvl="2" indent="0">
              <a:buNone/>
              <a:defRPr/>
            </a:pPr>
            <a:endParaRPr lang="en-US" sz="1200" b="1" dirty="0" smtClean="0"/>
          </a:p>
        </p:txBody>
      </p:sp>
      <p:sp>
        <p:nvSpPr>
          <p:cNvPr id="7" name="Title 12"/>
          <p:cNvSpPr>
            <a:spLocks noGrp="1"/>
          </p:cNvSpPr>
          <p:nvPr>
            <p:ph type="title" idx="4294967295"/>
          </p:nvPr>
        </p:nvSpPr>
        <p:spPr>
          <a:xfrm>
            <a:off x="-76200" y="0"/>
            <a:ext cx="8839200" cy="1143000"/>
          </a:xfrm>
        </p:spPr>
        <p:txBody>
          <a:bodyPr/>
          <a:lstStyle/>
          <a:p>
            <a:pPr algn="r"/>
            <a:r>
              <a:rPr lang="en-US" sz="2800" dirty="0" smtClean="0">
                <a:solidFill>
                  <a:schemeClr val="bg1"/>
                </a:solidFill>
              </a:rPr>
              <a:t>Executive Summary</a:t>
            </a:r>
          </a:p>
        </p:txBody>
      </p:sp>
    </p:spTree>
    <p:extLst>
      <p:ext uri="{BB962C8B-B14F-4D97-AF65-F5344CB8AC3E}">
        <p14:creationId xmlns:p14="http://schemas.microsoft.com/office/powerpoint/2010/main" val="1956141341"/>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8"/>
          <p:cNvSpPr>
            <a:spLocks noGrp="1"/>
          </p:cNvSpPr>
          <p:nvPr>
            <p:ph idx="1"/>
          </p:nvPr>
        </p:nvSpPr>
        <p:spPr>
          <a:xfrm>
            <a:off x="384048" y="1444752"/>
            <a:ext cx="8001000" cy="5181600"/>
          </a:xfrm>
          <a:ln>
            <a:miter lim="800000"/>
            <a:headEnd/>
            <a:tailEnd/>
          </a:ln>
          <a:extLst/>
        </p:spPr>
        <p:txBody>
          <a:bodyPr/>
          <a:lstStyle/>
          <a:p>
            <a:pPr>
              <a:defRPr/>
            </a:pPr>
            <a:r>
              <a:rPr lang="en-US" sz="1500" b="1" dirty="0" smtClean="0"/>
              <a:t>Bullying is </a:t>
            </a:r>
            <a:r>
              <a:rPr lang="en-US" sz="1500" b="1" dirty="0"/>
              <a:t>h</a:t>
            </a:r>
            <a:r>
              <a:rPr lang="en-US" sz="1500" b="1" dirty="0" smtClean="0"/>
              <a:t>igher for </a:t>
            </a:r>
            <a:r>
              <a:rPr lang="en-US" sz="1500" b="1" dirty="0"/>
              <a:t>g</a:t>
            </a:r>
            <a:r>
              <a:rPr lang="en-US" sz="1500" b="1" dirty="0" smtClean="0"/>
              <a:t>irls</a:t>
            </a:r>
            <a:endParaRPr lang="en-US" sz="1500" b="1" dirty="0"/>
          </a:p>
          <a:p>
            <a:pPr lvl="1">
              <a:defRPr/>
            </a:pPr>
            <a:r>
              <a:rPr lang="en-US" sz="1200" dirty="0" smtClean="0"/>
              <a:t>Girls report being more likely to:</a:t>
            </a:r>
          </a:p>
          <a:p>
            <a:pPr marL="1150938" lvl="1" indent="-236538">
              <a:defRPr/>
            </a:pPr>
            <a:r>
              <a:rPr lang="en-US" sz="1200" dirty="0" smtClean="0"/>
              <a:t>Be bullied online (38</a:t>
            </a:r>
            <a:r>
              <a:rPr lang="en-US" sz="1200" dirty="0"/>
              <a:t>% vs. 36%) and offline (74% vs. 70</a:t>
            </a:r>
            <a:r>
              <a:rPr lang="en-US" sz="1200" dirty="0" smtClean="0"/>
              <a:t>%)</a:t>
            </a:r>
            <a:endParaRPr lang="en-US" sz="1200" dirty="0"/>
          </a:p>
          <a:p>
            <a:pPr marL="1150938" lvl="1" indent="-236538">
              <a:defRPr/>
            </a:pPr>
            <a:r>
              <a:rPr lang="en-US" sz="1200" dirty="0" smtClean="0"/>
              <a:t>Be concerned about online bullying (57% </a:t>
            </a:r>
            <a:r>
              <a:rPr lang="en-US" sz="1200" dirty="0"/>
              <a:t>vs. 50%)</a:t>
            </a:r>
          </a:p>
          <a:p>
            <a:pPr marL="1150938" lvl="1" indent="-236538">
              <a:defRPr/>
            </a:pPr>
            <a:r>
              <a:rPr lang="en-US" sz="1200" dirty="0" smtClean="0"/>
              <a:t>Have </a:t>
            </a:r>
            <a:r>
              <a:rPr lang="en-US" sz="1200" dirty="0"/>
              <a:t>a friend who was </a:t>
            </a:r>
            <a:r>
              <a:rPr lang="en-US" sz="1200" dirty="0" smtClean="0"/>
              <a:t>bullied </a:t>
            </a:r>
            <a:r>
              <a:rPr lang="en-US" sz="1200" dirty="0"/>
              <a:t>online (34% vs. 32%)</a:t>
            </a:r>
          </a:p>
          <a:p>
            <a:pPr marL="1150938" lvl="1" indent="-236538">
              <a:defRPr/>
            </a:pPr>
            <a:r>
              <a:rPr lang="en-US" sz="1200" dirty="0" smtClean="0"/>
              <a:t>Have </a:t>
            </a:r>
            <a:r>
              <a:rPr lang="en-US" sz="1200" dirty="0"/>
              <a:t>a friend who </a:t>
            </a:r>
            <a:r>
              <a:rPr lang="en-US" sz="1200" dirty="0" smtClean="0"/>
              <a:t>bullied </a:t>
            </a:r>
            <a:r>
              <a:rPr lang="en-US" sz="1200" dirty="0"/>
              <a:t>someone else online (15% vs. 12</a:t>
            </a:r>
            <a:r>
              <a:rPr lang="en-US" sz="1200" dirty="0" smtClean="0"/>
              <a:t>%)</a:t>
            </a:r>
          </a:p>
          <a:p>
            <a:pPr lvl="1">
              <a:defRPr/>
            </a:pPr>
            <a:endParaRPr lang="en-US" sz="1200" dirty="0" smtClean="0"/>
          </a:p>
          <a:p>
            <a:pPr lvl="1">
              <a:defRPr/>
            </a:pPr>
            <a:r>
              <a:rPr lang="en-US" sz="1200" dirty="0" smtClean="0"/>
              <a:t>Girls report receiving </a:t>
            </a:r>
            <a:r>
              <a:rPr lang="en-US" sz="1200" dirty="0"/>
              <a:t>different amounts and types of </a:t>
            </a:r>
            <a:r>
              <a:rPr lang="en-US" sz="1200" dirty="0" smtClean="0"/>
              <a:t>help from parents. Girls report being more likely to:</a:t>
            </a:r>
            <a:endParaRPr lang="en-US" sz="1200" dirty="0"/>
          </a:p>
          <a:p>
            <a:pPr marL="1150938" lvl="1" indent="-236538">
              <a:defRPr/>
            </a:pPr>
            <a:r>
              <a:rPr lang="en-US" sz="1200" dirty="0"/>
              <a:t>G</a:t>
            </a:r>
            <a:r>
              <a:rPr lang="en-US" sz="1200" dirty="0" smtClean="0"/>
              <a:t>et help </a:t>
            </a:r>
            <a:r>
              <a:rPr lang="en-US" sz="1200" dirty="0"/>
              <a:t>(more steps </a:t>
            </a:r>
            <a:r>
              <a:rPr lang="en-US" sz="1200" dirty="0" smtClean="0"/>
              <a:t>taken by their parents) </a:t>
            </a:r>
            <a:r>
              <a:rPr lang="en-US" sz="1200" dirty="0"/>
              <a:t>3.4 vs. 3.2</a:t>
            </a:r>
          </a:p>
          <a:p>
            <a:pPr marL="1150938" lvl="1" indent="-236538">
              <a:defRPr/>
            </a:pPr>
            <a:r>
              <a:rPr lang="en-US" sz="1200" dirty="0"/>
              <a:t>B</a:t>
            </a:r>
            <a:r>
              <a:rPr lang="en-US" sz="1200" dirty="0" smtClean="0"/>
              <a:t>e told </a:t>
            </a:r>
            <a:r>
              <a:rPr lang="en-US" sz="1200" dirty="0"/>
              <a:t>about the risks (52% vs. 47%)</a:t>
            </a:r>
          </a:p>
          <a:p>
            <a:pPr marL="1150938" lvl="1" indent="-236538">
              <a:defRPr/>
            </a:pPr>
            <a:r>
              <a:rPr lang="en-US" sz="1200" dirty="0"/>
              <a:t>B</a:t>
            </a:r>
            <a:r>
              <a:rPr lang="en-US" sz="1200" dirty="0" smtClean="0"/>
              <a:t>e taught </a:t>
            </a:r>
            <a:r>
              <a:rPr lang="en-US" sz="1200" dirty="0"/>
              <a:t>how to protect themselves (31% vs. 26%)</a:t>
            </a:r>
          </a:p>
          <a:p>
            <a:pPr marL="1150938" lvl="1" indent="-236538">
              <a:defRPr/>
            </a:pPr>
            <a:r>
              <a:rPr lang="en-US" sz="1200" dirty="0" smtClean="0"/>
              <a:t>Be asked if </a:t>
            </a:r>
            <a:r>
              <a:rPr lang="en-US" sz="1200" dirty="0"/>
              <a:t>they have been </a:t>
            </a:r>
            <a:r>
              <a:rPr lang="en-US" sz="1200" dirty="0" smtClean="0"/>
              <a:t>bullied </a:t>
            </a:r>
            <a:r>
              <a:rPr lang="en-US" sz="1200" dirty="0"/>
              <a:t>(32% vs. 29%)</a:t>
            </a:r>
          </a:p>
          <a:p>
            <a:pPr marL="1150938" lvl="1" indent="-236538">
              <a:defRPr/>
            </a:pPr>
            <a:r>
              <a:rPr lang="en-US" sz="1200" dirty="0" smtClean="0"/>
              <a:t>Be monitored </a:t>
            </a:r>
            <a:r>
              <a:rPr lang="en-US" sz="1200" dirty="0"/>
              <a:t>more frequently (45% vs. 42%)</a:t>
            </a:r>
          </a:p>
          <a:p>
            <a:pPr lvl="1">
              <a:defRPr/>
            </a:pPr>
            <a:endParaRPr lang="en-US" sz="1200" dirty="0"/>
          </a:p>
          <a:p>
            <a:pPr lvl="1">
              <a:defRPr/>
            </a:pPr>
            <a:r>
              <a:rPr lang="en-US" sz="1200" dirty="0" smtClean="0"/>
              <a:t>The difference in how girls and boys bully may explain why girls are more vulnerable to online bullying.  Compared to boys, girls are more likely to use indirect forms of bullying: ostracizing and alienating other kids, gossiping and spreading rumors and purposely excluding peers.  These types of bullying are tailor-made for the Internet.</a:t>
            </a:r>
          </a:p>
          <a:p>
            <a:pPr lvl="1">
              <a:defRPr/>
            </a:pPr>
            <a:endParaRPr lang="en-US" sz="1200" dirty="0" smtClean="0"/>
          </a:p>
          <a:p>
            <a:pPr lvl="1">
              <a:defRPr/>
            </a:pPr>
            <a:r>
              <a:rPr lang="en-US" sz="1200" dirty="0" smtClean="0"/>
              <a:t>Boys surveyed were more likely to admit they bullied </a:t>
            </a:r>
            <a:r>
              <a:rPr lang="en-US" sz="1200" dirty="0"/>
              <a:t>someone else online or </a:t>
            </a:r>
            <a:r>
              <a:rPr lang="en-US" sz="1200" dirty="0" smtClean="0"/>
              <a:t>offline</a:t>
            </a:r>
            <a:endParaRPr lang="en-US" sz="1200" dirty="0"/>
          </a:p>
          <a:p>
            <a:pPr marL="1200150" lvl="1">
              <a:defRPr/>
            </a:pPr>
            <a:r>
              <a:rPr lang="en-US" sz="1200" dirty="0" smtClean="0"/>
              <a:t>Online (26 </a:t>
            </a:r>
            <a:r>
              <a:rPr lang="en-US" sz="1200" dirty="0"/>
              <a:t>vs. 22</a:t>
            </a:r>
            <a:r>
              <a:rPr lang="en-US" sz="1200" dirty="0" smtClean="0"/>
              <a:t>%); Offline (46</a:t>
            </a:r>
            <a:r>
              <a:rPr lang="en-US" sz="1200" dirty="0"/>
              <a:t>% vs. 38</a:t>
            </a:r>
            <a:r>
              <a:rPr lang="en-US" sz="1200" dirty="0" smtClean="0"/>
              <a:t>%)</a:t>
            </a:r>
            <a:endParaRPr lang="en-US" sz="1200" dirty="0"/>
          </a:p>
          <a:p>
            <a:pPr>
              <a:defRPr/>
            </a:pPr>
            <a:endParaRPr lang="en-US" sz="1500" b="1" dirty="0" smtClean="0"/>
          </a:p>
        </p:txBody>
      </p:sp>
      <p:sp>
        <p:nvSpPr>
          <p:cNvPr id="7" name="Title 12"/>
          <p:cNvSpPr>
            <a:spLocks noGrp="1"/>
          </p:cNvSpPr>
          <p:nvPr>
            <p:ph type="title" idx="4294967295"/>
          </p:nvPr>
        </p:nvSpPr>
        <p:spPr>
          <a:xfrm>
            <a:off x="-76200" y="0"/>
            <a:ext cx="8839200" cy="1143000"/>
          </a:xfrm>
        </p:spPr>
        <p:txBody>
          <a:bodyPr/>
          <a:lstStyle/>
          <a:p>
            <a:pPr algn="r"/>
            <a:r>
              <a:rPr lang="en-US" sz="2800" dirty="0" smtClean="0">
                <a:solidFill>
                  <a:schemeClr val="bg1"/>
                </a:solidFill>
              </a:rPr>
              <a:t>Executive Summary</a:t>
            </a:r>
          </a:p>
        </p:txBody>
      </p:sp>
    </p:spTree>
    <p:extLst>
      <p:ext uri="{BB962C8B-B14F-4D97-AF65-F5344CB8AC3E}">
        <p14:creationId xmlns:p14="http://schemas.microsoft.com/office/powerpoint/2010/main" val="919520067"/>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8"/>
          <p:cNvSpPr>
            <a:spLocks noGrp="1"/>
          </p:cNvSpPr>
          <p:nvPr>
            <p:ph idx="1"/>
          </p:nvPr>
        </p:nvSpPr>
        <p:spPr>
          <a:xfrm>
            <a:off x="384048" y="1444752"/>
            <a:ext cx="8001000" cy="5181600"/>
          </a:xfrm>
          <a:ln>
            <a:miter lim="800000"/>
            <a:headEnd/>
            <a:tailEnd/>
          </a:ln>
          <a:extLst/>
        </p:spPr>
        <p:txBody>
          <a:bodyPr/>
          <a:lstStyle/>
          <a:p>
            <a:pPr>
              <a:defRPr/>
            </a:pPr>
            <a:r>
              <a:rPr lang="en-US" sz="1500" b="1" dirty="0"/>
              <a:t>Geographic Differences</a:t>
            </a:r>
          </a:p>
          <a:p>
            <a:pPr marL="400050" lvl="1" indent="0">
              <a:buNone/>
              <a:defRPr/>
            </a:pPr>
            <a:endParaRPr lang="en-US" sz="1200" b="1" dirty="0" smtClean="0"/>
          </a:p>
          <a:p>
            <a:pPr marL="400050" lvl="1" indent="0">
              <a:buNone/>
              <a:defRPr/>
            </a:pPr>
            <a:r>
              <a:rPr lang="en-US" sz="1200" b="1" dirty="0" smtClean="0"/>
              <a:t>Incidence of bullying</a:t>
            </a:r>
          </a:p>
          <a:p>
            <a:pPr marL="796925" lvl="1" indent="-396875">
              <a:defRPr/>
            </a:pPr>
            <a:r>
              <a:rPr lang="en-US" sz="1200" dirty="0" smtClean="0"/>
              <a:t>In </a:t>
            </a:r>
            <a:r>
              <a:rPr lang="en-US" sz="1200" dirty="0"/>
              <a:t>general, online </a:t>
            </a:r>
            <a:r>
              <a:rPr lang="en-US" sz="1200" dirty="0" smtClean="0"/>
              <a:t>bullying </a:t>
            </a:r>
            <a:r>
              <a:rPr lang="en-US" sz="1200" dirty="0"/>
              <a:t>appears to flourish in </a:t>
            </a:r>
            <a:r>
              <a:rPr lang="en-US" sz="1200" dirty="0" smtClean="0"/>
              <a:t>countries/regions </a:t>
            </a:r>
            <a:r>
              <a:rPr lang="en-US" sz="1200" dirty="0"/>
              <a:t>where GDP growth is </a:t>
            </a:r>
            <a:r>
              <a:rPr lang="en-US" sz="1200" dirty="0" smtClean="0"/>
              <a:t>high, Internet growth has been rapid and </a:t>
            </a:r>
            <a:r>
              <a:rPr lang="en-US" sz="1200" dirty="0"/>
              <a:t>online social norms </a:t>
            </a:r>
            <a:r>
              <a:rPr lang="en-US" sz="1200" dirty="0" smtClean="0"/>
              <a:t>are still forming</a:t>
            </a:r>
          </a:p>
          <a:p>
            <a:pPr marL="1150938" lvl="1" indent="-236538">
              <a:defRPr/>
            </a:pPr>
            <a:r>
              <a:rPr lang="en-US" sz="1200" dirty="0" smtClean="0"/>
              <a:t>Highest online bullying countries/regions: China (70%), India (53%), Argentina (52%), Russia (49%), Turkey (47%)</a:t>
            </a:r>
          </a:p>
          <a:p>
            <a:pPr marL="1150938" lvl="1" indent="-236538">
              <a:defRPr/>
            </a:pPr>
            <a:r>
              <a:rPr lang="en-US" sz="1200" dirty="0" smtClean="0"/>
              <a:t>UAE (7%) and Qatar (28%) are exceptions to this pattern</a:t>
            </a:r>
          </a:p>
          <a:p>
            <a:pPr marL="796925" lvl="1" indent="-339725">
              <a:defRPr/>
            </a:pPr>
            <a:r>
              <a:rPr lang="en-US" sz="1200" dirty="0" smtClean="0"/>
              <a:t>Online bullying is less prevalent in Japan </a:t>
            </a:r>
            <a:r>
              <a:rPr lang="en-US" sz="1200" dirty="0"/>
              <a:t>(17%), France (23%), Italy (28%), US (29%), Norway (35</a:t>
            </a:r>
            <a:r>
              <a:rPr lang="en-US" sz="1200" dirty="0" smtClean="0"/>
              <a:t>%) UAE (7%), </a:t>
            </a:r>
            <a:r>
              <a:rPr lang="en-US" sz="1200" dirty="0"/>
              <a:t>Pakistan (26%), Egypt (27</a:t>
            </a:r>
            <a:r>
              <a:rPr lang="en-US" sz="1200" dirty="0" smtClean="0"/>
              <a:t>%), Qatar (28%), Malaysia (33%)</a:t>
            </a:r>
          </a:p>
          <a:p>
            <a:pPr marL="796925" lvl="1" indent="-339725">
              <a:defRPr/>
            </a:pPr>
            <a:r>
              <a:rPr lang="en-US" sz="1200" dirty="0" smtClean="0">
                <a:solidFill>
                  <a:prstClr val="black"/>
                </a:solidFill>
              </a:rPr>
              <a:t>Offline bullying </a:t>
            </a:r>
            <a:r>
              <a:rPr lang="en-US" sz="1200" dirty="0">
                <a:solidFill>
                  <a:prstClr val="black"/>
                </a:solidFill>
              </a:rPr>
              <a:t>is highest in Morocco (50%), Canada (36%), UK (31%), US (27%), Australia (24%)</a:t>
            </a:r>
            <a:endParaRPr lang="en-US" sz="1200" dirty="0"/>
          </a:p>
          <a:p>
            <a:pPr marL="457200" lvl="1" indent="0">
              <a:buNone/>
              <a:defRPr/>
            </a:pPr>
            <a:endParaRPr lang="en-US" sz="1200" b="1" dirty="0" smtClean="0">
              <a:solidFill>
                <a:prstClr val="black"/>
              </a:solidFill>
            </a:endParaRPr>
          </a:p>
          <a:p>
            <a:pPr marL="457200" lvl="1" indent="0">
              <a:buNone/>
              <a:defRPr/>
            </a:pPr>
            <a:r>
              <a:rPr lang="en-US" sz="1200" b="1" dirty="0" smtClean="0">
                <a:solidFill>
                  <a:prstClr val="black"/>
                </a:solidFill>
              </a:rPr>
              <a:t>Knowledge &amp; concern </a:t>
            </a:r>
            <a:r>
              <a:rPr lang="en-US" sz="1200" b="1" dirty="0">
                <a:solidFill>
                  <a:prstClr val="black"/>
                </a:solidFill>
              </a:rPr>
              <a:t>a</a:t>
            </a:r>
            <a:r>
              <a:rPr lang="en-US" sz="1200" b="1" dirty="0" smtClean="0">
                <a:solidFill>
                  <a:prstClr val="black"/>
                </a:solidFill>
              </a:rPr>
              <a:t>bout </a:t>
            </a:r>
            <a:r>
              <a:rPr lang="en-US" sz="1200" b="1" dirty="0">
                <a:solidFill>
                  <a:prstClr val="black"/>
                </a:solidFill>
              </a:rPr>
              <a:t>b</a:t>
            </a:r>
            <a:r>
              <a:rPr lang="en-US" sz="1200" b="1" dirty="0" smtClean="0">
                <a:solidFill>
                  <a:prstClr val="black"/>
                </a:solidFill>
              </a:rPr>
              <a:t>ullying</a:t>
            </a:r>
          </a:p>
          <a:p>
            <a:pPr marL="796925" lvl="1" indent="-339725">
              <a:defRPr/>
            </a:pPr>
            <a:r>
              <a:rPr lang="en-US" sz="1200" dirty="0" smtClean="0">
                <a:solidFill>
                  <a:prstClr val="black"/>
                </a:solidFill>
              </a:rPr>
              <a:t>Knowledge about online bullying is not correlated with the incidence of online bullying</a:t>
            </a:r>
          </a:p>
          <a:p>
            <a:pPr marL="1150938" lvl="1" indent="-236538">
              <a:defRPr/>
            </a:pPr>
            <a:r>
              <a:rPr lang="en-US" sz="1200" dirty="0" smtClean="0">
                <a:solidFill>
                  <a:prstClr val="black"/>
                </a:solidFill>
              </a:rPr>
              <a:t>Children </a:t>
            </a:r>
            <a:r>
              <a:rPr lang="en-US" sz="1200" dirty="0">
                <a:solidFill>
                  <a:prstClr val="black"/>
                </a:solidFill>
              </a:rPr>
              <a:t>in Morocco (38%), Pakistan (31%) and India (29%) report knowing the most about online </a:t>
            </a:r>
            <a:r>
              <a:rPr lang="en-US" sz="1200" dirty="0" smtClean="0">
                <a:solidFill>
                  <a:prstClr val="black"/>
                </a:solidFill>
              </a:rPr>
              <a:t>bullying.  Children </a:t>
            </a:r>
            <a:r>
              <a:rPr lang="en-US" sz="1200" dirty="0">
                <a:solidFill>
                  <a:prstClr val="black"/>
                </a:solidFill>
              </a:rPr>
              <a:t>in Turkey (36%)., Japan (33%) and Malaysia, (33%) say they are the least knowledgeable about online </a:t>
            </a:r>
            <a:r>
              <a:rPr lang="en-US" sz="1200" dirty="0" smtClean="0">
                <a:solidFill>
                  <a:prstClr val="black"/>
                </a:solidFill>
              </a:rPr>
              <a:t>bullying.</a:t>
            </a:r>
          </a:p>
          <a:p>
            <a:pPr marL="796925" lvl="1" indent="-339725">
              <a:defRPr/>
            </a:pPr>
            <a:r>
              <a:rPr lang="en-US" sz="1200" dirty="0" smtClean="0">
                <a:solidFill>
                  <a:prstClr val="black"/>
                </a:solidFill>
              </a:rPr>
              <a:t>Children in Brazil (51%), Spain (40%), India (36%), China (27%), Argentina (26%) express the highest amount of concern about online bullying </a:t>
            </a:r>
          </a:p>
        </p:txBody>
      </p:sp>
      <p:sp>
        <p:nvSpPr>
          <p:cNvPr id="7" name="Title 12"/>
          <p:cNvSpPr>
            <a:spLocks noGrp="1"/>
          </p:cNvSpPr>
          <p:nvPr>
            <p:ph type="title" idx="4294967295"/>
          </p:nvPr>
        </p:nvSpPr>
        <p:spPr>
          <a:xfrm>
            <a:off x="-76200" y="0"/>
            <a:ext cx="8839200" cy="1143000"/>
          </a:xfrm>
        </p:spPr>
        <p:txBody>
          <a:bodyPr/>
          <a:lstStyle/>
          <a:p>
            <a:pPr algn="r"/>
            <a:r>
              <a:rPr lang="en-US" sz="2800" dirty="0" smtClean="0">
                <a:solidFill>
                  <a:schemeClr val="bg1"/>
                </a:solidFill>
              </a:rPr>
              <a:t>Executive Summary</a:t>
            </a:r>
          </a:p>
        </p:txBody>
      </p:sp>
    </p:spTree>
    <p:extLst>
      <p:ext uri="{BB962C8B-B14F-4D97-AF65-F5344CB8AC3E}">
        <p14:creationId xmlns:p14="http://schemas.microsoft.com/office/powerpoint/2010/main" val="1080493052"/>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8"/>
          <p:cNvSpPr>
            <a:spLocks noGrp="1"/>
          </p:cNvSpPr>
          <p:nvPr>
            <p:ph idx="1"/>
          </p:nvPr>
        </p:nvSpPr>
        <p:spPr>
          <a:xfrm>
            <a:off x="384048" y="1444752"/>
            <a:ext cx="8001000" cy="5181600"/>
          </a:xfrm>
          <a:ln>
            <a:miter lim="800000"/>
            <a:headEnd/>
            <a:tailEnd/>
          </a:ln>
          <a:extLst/>
        </p:spPr>
        <p:txBody>
          <a:bodyPr/>
          <a:lstStyle/>
          <a:p>
            <a:pPr>
              <a:defRPr/>
            </a:pPr>
            <a:r>
              <a:rPr lang="en-US" sz="1500" b="1" dirty="0"/>
              <a:t>Geographic Differences</a:t>
            </a:r>
          </a:p>
          <a:p>
            <a:pPr marL="400050" lvl="1" indent="0">
              <a:buNone/>
              <a:defRPr/>
            </a:pPr>
            <a:endParaRPr lang="en-US" sz="1200" b="1" dirty="0" smtClean="0"/>
          </a:p>
          <a:p>
            <a:pPr marL="400050" lvl="1" indent="0">
              <a:buNone/>
              <a:defRPr/>
            </a:pPr>
            <a:r>
              <a:rPr lang="en-US" sz="1200" b="1" dirty="0" smtClean="0"/>
              <a:t>School policy &amp; education</a:t>
            </a:r>
          </a:p>
          <a:p>
            <a:pPr marL="796925" lvl="1" indent="-396875">
              <a:defRPr/>
            </a:pPr>
            <a:r>
              <a:rPr lang="en-US" sz="1200" dirty="0" smtClean="0"/>
              <a:t>The highest prevalence of school policies dealing with online bullying were reported in Qatar (40%), Australia (38%), US (36%), and Canada (35%)</a:t>
            </a:r>
          </a:p>
          <a:p>
            <a:pPr marL="1147763" lvl="1" indent="-222250">
              <a:defRPr/>
            </a:pPr>
            <a:r>
              <a:rPr lang="en-US" sz="1200" dirty="0"/>
              <a:t>Turkey </a:t>
            </a:r>
            <a:r>
              <a:rPr lang="en-US" sz="1200" dirty="0" smtClean="0"/>
              <a:t>(0%), UAE (0%), Pakistan (2%), Russia (3%), and Malaysia (3%) were reported least </a:t>
            </a:r>
            <a:r>
              <a:rPr lang="en-US" sz="1200" dirty="0"/>
              <a:t>likely </a:t>
            </a:r>
            <a:r>
              <a:rPr lang="en-US" sz="1200" dirty="0" smtClean="0"/>
              <a:t>to have a formal written school policy  </a:t>
            </a:r>
            <a:endParaRPr lang="en-US" sz="1200" dirty="0"/>
          </a:p>
          <a:p>
            <a:pPr marL="796925" lvl="1" indent="-396875">
              <a:defRPr/>
            </a:pPr>
            <a:r>
              <a:rPr lang="en-US" sz="1200" dirty="0" smtClean="0"/>
              <a:t>Providing education to students about online bullying was reported highest in Australia (64%), Canada (58%), Singapore (58%), UK (53%), and US (45%)</a:t>
            </a:r>
          </a:p>
          <a:p>
            <a:pPr marL="1147763" lvl="1" indent="-233363">
              <a:defRPr/>
            </a:pPr>
            <a:r>
              <a:rPr lang="en-US" sz="1200" dirty="0" smtClean="0"/>
              <a:t>Turkey (2%), Pakistan (6%), Egypt (8%), and UAE (8%) were reported least likely to provide online bullying education to students.</a:t>
            </a:r>
          </a:p>
          <a:p>
            <a:pPr marL="795528" indent="-393192">
              <a:spcBef>
                <a:spcPts val="288"/>
              </a:spcBef>
              <a:defRPr/>
            </a:pPr>
            <a:r>
              <a:rPr lang="en-US" sz="1200" dirty="0" smtClean="0"/>
              <a:t>The lowest incidence of online bullying was reported in Japan (17%), France (23%), Italy (28%), US (29%), Norway (35%), UAE (7%), Pakistan (26%), Egypt (27%), Qatar (28%), Malaysia (33%</a:t>
            </a:r>
          </a:p>
          <a:p>
            <a:pPr marL="1195578" lvl="1" indent="-393192">
              <a:spcBef>
                <a:spcPts val="288"/>
              </a:spcBef>
              <a:defRPr/>
            </a:pPr>
            <a:r>
              <a:rPr lang="en-US" sz="1200" dirty="0" smtClean="0"/>
              <a:t>Offline bullying was reported </a:t>
            </a:r>
            <a:r>
              <a:rPr lang="en-US" sz="1200" dirty="0"/>
              <a:t>highest in Morocco (50%), Canada (36%), UK (31%), US (27%), Australia (24%)</a:t>
            </a:r>
          </a:p>
          <a:p>
            <a:pPr marL="457200" lvl="1" indent="0">
              <a:buNone/>
              <a:defRPr/>
            </a:pPr>
            <a:endParaRPr lang="en-US" sz="1200" b="1" dirty="0" smtClean="0">
              <a:solidFill>
                <a:prstClr val="black"/>
              </a:solidFill>
            </a:endParaRPr>
          </a:p>
        </p:txBody>
      </p:sp>
      <p:sp>
        <p:nvSpPr>
          <p:cNvPr id="7" name="Title 12"/>
          <p:cNvSpPr>
            <a:spLocks noGrp="1"/>
          </p:cNvSpPr>
          <p:nvPr>
            <p:ph type="title" idx="4294967295"/>
          </p:nvPr>
        </p:nvSpPr>
        <p:spPr>
          <a:xfrm>
            <a:off x="-76200" y="0"/>
            <a:ext cx="8839200" cy="1143000"/>
          </a:xfrm>
        </p:spPr>
        <p:txBody>
          <a:bodyPr/>
          <a:lstStyle/>
          <a:p>
            <a:pPr algn="r"/>
            <a:r>
              <a:rPr lang="en-US" sz="2800" dirty="0" smtClean="0">
                <a:solidFill>
                  <a:schemeClr val="bg1"/>
                </a:solidFill>
              </a:rPr>
              <a:t>Executive Summary</a:t>
            </a:r>
          </a:p>
        </p:txBody>
      </p:sp>
    </p:spTree>
    <p:extLst>
      <p:ext uri="{BB962C8B-B14F-4D97-AF65-F5344CB8AC3E}">
        <p14:creationId xmlns:p14="http://schemas.microsoft.com/office/powerpoint/2010/main" val="3306922555"/>
      </p:ext>
    </p:extLst>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7291</Words>
  <Application>Microsoft Office PowerPoint</Application>
  <PresentationFormat>On-screen Show (4:3)</PresentationFormat>
  <Paragraphs>1411</Paragraphs>
  <Slides>33</Slides>
  <Notes>15</Notes>
  <HiddenSlides>0</HiddenSlides>
  <MMClips>0</MMClips>
  <ScaleCrop>false</ScaleCrop>
  <HeadingPairs>
    <vt:vector size="4" baseType="variant">
      <vt:variant>
        <vt:lpstr>Theme</vt:lpstr>
      </vt:variant>
      <vt:variant>
        <vt:i4>4</vt:i4>
      </vt:variant>
      <vt:variant>
        <vt:lpstr>Slide Titles</vt:lpstr>
      </vt:variant>
      <vt:variant>
        <vt:i4>33</vt:i4>
      </vt:variant>
    </vt:vector>
  </HeadingPairs>
  <TitlesOfParts>
    <vt:vector size="37" baseType="lpstr">
      <vt:lpstr>1_Office Theme</vt:lpstr>
      <vt:lpstr>2_Office Theme</vt:lpstr>
      <vt:lpstr>Office Theme</vt:lpstr>
      <vt:lpstr>3_Office Theme</vt:lpstr>
      <vt:lpstr>PowerPoint Presentation</vt:lpstr>
      <vt:lpstr>Defining Online Bullying</vt:lpstr>
      <vt:lpstr>Background &amp; Methodology</vt:lpstr>
      <vt:lpstr>Executive Summary</vt:lpstr>
      <vt:lpstr>Executive Summary</vt:lpstr>
      <vt:lpstr>Executive Summary</vt:lpstr>
      <vt:lpstr>Executive Summary</vt:lpstr>
      <vt:lpstr>Executive Summary</vt:lpstr>
      <vt:lpstr>Executive Summary</vt:lpstr>
      <vt:lpstr>What is Online Bullying?</vt:lpstr>
      <vt:lpstr>Help Stop the Cycle of Online Bullying </vt:lpstr>
      <vt:lpstr>PowerPoint Presentation</vt:lpstr>
      <vt:lpstr>PowerPoint Presentation</vt:lpstr>
      <vt:lpstr>Defining Online Bullying</vt:lpstr>
      <vt:lpstr>PowerPoint Presentation</vt:lpstr>
      <vt:lpstr>PowerPoint Presentation</vt:lpstr>
      <vt:lpstr>PowerPoint Presentation</vt:lpstr>
      <vt:lpstr>PowerPoint Presentation</vt:lpstr>
      <vt:lpstr>Bullying is Pervasive</vt:lpstr>
      <vt:lpstr>Types of Online &amp; Offline Bullying</vt:lpstr>
      <vt:lpstr>Types of Online &amp; Offline Bullying:  Country/Region Detail</vt:lpstr>
      <vt:lpstr>Bullying is Contagious </vt:lpstr>
      <vt:lpstr>Bullying Someone Else Online &amp; Offline</vt:lpstr>
      <vt:lpstr>42% Know Little to Nothing About  Online Bullying </vt:lpstr>
      <vt:lpstr>54% Are Worried About Online Bullying </vt:lpstr>
      <vt:lpstr>Children Surveyed Report Parents Take 3 Steps to Address Online Bullying </vt:lpstr>
      <vt:lpstr>Steps Parents Take: Country/Region Detail</vt:lpstr>
      <vt:lpstr>The Relationship Between Steps Taken and Online Bullying Is Misleading</vt:lpstr>
      <vt:lpstr>Most Schools Have No Formal Policies or Education to Address Online Bullying</vt:lpstr>
      <vt:lpstr>School Policy: Country/Region Detail</vt:lpstr>
      <vt:lpstr>PowerPoint Presentation</vt:lpstr>
      <vt:lpstr>Hours Online per Week</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2012-06-12T20:43:19Z</dcterms:created>
  <dcterms:modified xsi:type="dcterms:W3CDTF">2012-06-18T16:01:41Z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